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8"/>
  </p:notesMasterIdLst>
  <p:sldIdLst>
    <p:sldId id="281" r:id="rId2"/>
    <p:sldId id="257" r:id="rId3"/>
    <p:sldId id="258" r:id="rId4"/>
    <p:sldId id="261" r:id="rId5"/>
    <p:sldId id="283" r:id="rId6"/>
    <p:sldId id="285" r:id="rId7"/>
    <p:sldId id="293" r:id="rId8"/>
    <p:sldId id="296" r:id="rId9"/>
    <p:sldId id="294" r:id="rId10"/>
    <p:sldId id="286" r:id="rId11"/>
    <p:sldId id="292" r:id="rId12"/>
    <p:sldId id="287" r:id="rId13"/>
    <p:sldId id="264" r:id="rId14"/>
    <p:sldId id="288" r:id="rId15"/>
    <p:sldId id="295" r:id="rId16"/>
    <p:sldId id="282" r:id="rId17"/>
  </p:sldIdLst>
  <p:sldSz cx="12192000" cy="6858000"/>
  <p:notesSz cx="6858000" cy="9144000"/>
  <p:embeddedFontLs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DengXian" panose="02010600030101010101" pitchFamily="2" charset="-122"/>
      <p:regular r:id="rId23"/>
      <p:bold r:id="rId24"/>
    </p:embeddedFont>
    <p:embeddedFont>
      <p:font typeface="DengXian Light" panose="02010600030101010101" pitchFamily="2" charset="-122"/>
      <p:regular r:id="rId25"/>
    </p:embeddedFont>
    <p:embeddedFont>
      <p:font typeface="UD Digi Kyokasho NP-B" panose="02020700000000000000" pitchFamily="18" charset="-128"/>
      <p:bold r:id="rId26"/>
    </p:embeddedFont>
    <p:embeddedFont>
      <p:font typeface="UD Digi Kyokasho NP-R" panose="02020400000000000000" pitchFamily="18" charset="-128"/>
      <p:regular r:id="rId27"/>
    </p:embeddedFont>
    <p:embeddedFont>
      <p:font typeface="ZXF Childhood Dream W" panose="020B0A04020202020204" pitchFamily="34" charset="-122"/>
      <p:bold r:id="rId28"/>
    </p:embeddedFont>
    <p:embeddedFont>
      <p:font typeface="源泉圓體 TTF Regular" panose="020B0500000000000000" pitchFamily="34" charset="-120"/>
      <p:regular r:id="rId29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BB00"/>
    <a:srgbClr val="53815F"/>
    <a:srgbClr val="FFA14D"/>
    <a:srgbClr val="354E73"/>
    <a:srgbClr val="FDE08D"/>
    <a:srgbClr val="CCE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822" autoAdjust="0"/>
    <p:restoredTop sz="93151" autoAdjust="0"/>
  </p:normalViewPr>
  <p:slideViewPr>
    <p:cSldViewPr snapToGrid="0">
      <p:cViewPr varScale="1">
        <p:scale>
          <a:sx n="62" d="100"/>
          <a:sy n="62" d="100"/>
        </p:scale>
        <p:origin x="528" y="5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3B9E90-DB5C-4BFF-8DEB-3DD2C780ECD9}" type="datetimeFigureOut">
              <a:rPr lang="zh-CN" altLang="en-US" smtClean="0"/>
              <a:t>2020/4/26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633985-80C8-4B6A-B375-A74DECB052A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84829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842439f980_2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842439f980_2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842439f980_2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842439f980_2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02574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842439f980_2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842439f980_2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842439f980_2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842439f980_2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842439f980_2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842439f980_2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842439f980_2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842439f980_2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9256B10-EAF6-4240-BBF7-EEB0F4514D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2CD9044-A308-4E92-A2FB-866046416B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F3F1ACF-4B35-45AA-B0F1-AF60886F47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E1E4E-1858-4D29-8634-F3B9416A14D0}" type="datetimeFigureOut">
              <a:rPr lang="zh-CN" altLang="en-US" smtClean="0"/>
              <a:t>2020/4/26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35885FF-9FCF-4012-A921-6157BB87D1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F201414-1B2B-420F-AF48-F28BEC9BA8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F68DF-7DA1-4D05-B9A3-D8D40F8F21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66421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5F76B50-A1FE-4E7C-9B8B-02F1E11BE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406EA28-11D2-4118-8B7A-EBE345390A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AC942EE-789E-498C-92FD-BEFFDD6016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E1E4E-1858-4D29-8634-F3B9416A14D0}" type="datetimeFigureOut">
              <a:rPr lang="zh-CN" altLang="en-US" smtClean="0"/>
              <a:t>2020/4/26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C042246-85EE-4151-9674-F93003A820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88A416C-12FD-435F-B2F7-9C5971DAE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F68DF-7DA1-4D05-B9A3-D8D40F8F21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86194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98EC5910-D1C6-401E-8C59-A2BCAE0D6FC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87F693E-C891-4BBC-A7D6-23798B9C4F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6BAC1DB-DDE0-476F-8B23-6DFB3C87C3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E1E4E-1858-4D29-8634-F3B9416A14D0}" type="datetimeFigureOut">
              <a:rPr lang="zh-CN" altLang="en-US" smtClean="0"/>
              <a:t>2020/4/26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EF660A0-9D66-4B51-80DE-AB7E46162C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DDC77BD-C1E3-4002-94FF-03BE13FF8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F68DF-7DA1-4D05-B9A3-D8D40F8F21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68671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zh-TW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860248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46B39A-E9E5-4A40-BA71-6B75114EA9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80CC44A-4BEE-40BC-B58C-8551548728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869CC66-7D6F-4CEA-9EEA-D44AE0AAD7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E1E4E-1858-4D29-8634-F3B9416A14D0}" type="datetimeFigureOut">
              <a:rPr lang="zh-CN" altLang="en-US" smtClean="0"/>
              <a:t>2020/4/26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7BAB684-0E22-4365-B2D3-A00D10FD51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0C8953B-85BC-4C8E-AB38-2F409DB04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F68DF-7DA1-4D05-B9A3-D8D40F8F21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1561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51A623E-692F-4EF8-80CE-D7AD39A4E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8FF61AF-6005-49B7-9D45-AB12CA83E0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B7E0E6A-B1AD-4C6A-91E6-03E5857716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E1E4E-1858-4D29-8634-F3B9416A14D0}" type="datetimeFigureOut">
              <a:rPr lang="zh-CN" altLang="en-US" smtClean="0"/>
              <a:t>2020/4/26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C35CDD2-86F0-4601-972D-8351455A3C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8598B36-DFF1-49A6-9139-148D0E02A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F68DF-7DA1-4D05-B9A3-D8D40F8F21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33893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ED7EF8-A3F8-4392-8CEE-F8D5D6E90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53C6039-CB94-498A-B07F-765E55D5AB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8C6C841-F8AD-4E1A-AB78-831A6A3BD3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2B77673-1D56-485F-9727-DEB2EEAF0A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E1E4E-1858-4D29-8634-F3B9416A14D0}" type="datetimeFigureOut">
              <a:rPr lang="zh-CN" altLang="en-US" smtClean="0"/>
              <a:t>2020/4/26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F815C65-DDA3-498A-866D-51A3B87F8A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2A3EFEC-40C0-4D51-87DF-4CE1626D0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F68DF-7DA1-4D05-B9A3-D8D40F8F21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50222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7AE106-E5D4-48B1-BC95-7A98CC2F54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5A716D3-381A-404C-ADB0-23EF812B2F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D6A2E95-AE98-456E-89FE-E4C107275C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A3B49664-0060-4E7D-BDBB-98CE3DDE932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1DE4E60E-11C0-4872-B4A8-736E4E945AC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C2B81ECA-E965-45E4-A650-2FDBB1BA85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E1E4E-1858-4D29-8634-F3B9416A14D0}" type="datetimeFigureOut">
              <a:rPr lang="zh-CN" altLang="en-US" smtClean="0"/>
              <a:t>2020/4/26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0275F4A2-86B5-4E32-B82B-B614610F22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8413E7FB-494B-4A97-8096-03998F08EE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F68DF-7DA1-4D05-B9A3-D8D40F8F21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40473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F34C02-14F5-4EC5-AD05-2031FA995A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0C4590E-6561-46CC-9575-F04B8D4F93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E1E4E-1858-4D29-8634-F3B9416A14D0}" type="datetimeFigureOut">
              <a:rPr lang="zh-CN" altLang="en-US" smtClean="0"/>
              <a:t>2020/4/26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2126764-732A-4097-970D-3CACE48420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3B72BAF-8D38-4E33-B244-22A41ED7EF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F68DF-7DA1-4D05-B9A3-D8D40F8F21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87032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6C5F604B-C4E6-4589-81E6-DAD9A03673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E1E4E-1858-4D29-8634-F3B9416A14D0}" type="datetimeFigureOut">
              <a:rPr lang="zh-CN" altLang="en-US" smtClean="0"/>
              <a:t>2020/4/26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2DC27D7F-8202-45F8-94B1-AFF9914701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EFF2D25-C2F0-4A06-A3F9-EFDF12779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F68DF-7DA1-4D05-B9A3-D8D40F8F21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69466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0C7E14-4538-4DCF-8FBC-7C3244CF48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C34CA49-F0FF-4616-B008-797491C8C6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AC72558-1FBA-4163-B5F6-277D663D83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5F87C3B-F722-4ED3-8673-8A2CA92207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E1E4E-1858-4D29-8634-F3B9416A14D0}" type="datetimeFigureOut">
              <a:rPr lang="zh-CN" altLang="en-US" smtClean="0"/>
              <a:t>2020/4/26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82B0C4C-9310-44B4-BA53-9887100113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FCDCCDE-9DC8-4168-B364-4A627D930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F68DF-7DA1-4D05-B9A3-D8D40F8F21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06276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C5BECD-623D-4549-945E-7C89F6715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0B9DA97B-57DF-447D-8EF7-88E6680C9C1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EDE463D-C347-48AD-957A-DCD917F923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00FC262-183C-43BC-A7D4-4AE6EB484A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E1E4E-1858-4D29-8634-F3B9416A14D0}" type="datetimeFigureOut">
              <a:rPr lang="zh-CN" altLang="en-US" smtClean="0"/>
              <a:t>2020/4/26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BB4E4A4-4DAB-4F3C-ACDD-63CAC5EFE8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10020F1-0DFA-4FE1-8BAE-DF2AC6E14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F68DF-7DA1-4D05-B9A3-D8D40F8F21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95004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94419F3C-BCBF-4C4C-A035-D8FA6FEC8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F2017B7-2EE2-43A5-9AC0-6532CB2EF2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6190C69-F95C-4E72-A698-4CB8D72641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7E1E4E-1858-4D29-8634-F3B9416A14D0}" type="datetimeFigureOut">
              <a:rPr lang="zh-CN" altLang="en-US" smtClean="0"/>
              <a:t>2020/4/26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CB2FED9-B58E-4BBC-B259-4D752094FC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A8BAC13-0226-4845-A0C4-6FBDB2DB52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DF68DF-7DA1-4D05-B9A3-D8D40F8F21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08209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3.emf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4E7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7">
            <a:extLst>
              <a:ext uri="{FF2B5EF4-FFF2-40B4-BE49-F238E27FC236}">
                <a16:creationId xmlns:a16="http://schemas.microsoft.com/office/drawing/2014/main" id="{A422F11E-5A11-4074-8855-69A0ECCACD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3406" y="1935181"/>
            <a:ext cx="4573836" cy="3163570"/>
          </a:xfrm>
          <a:prstGeom prst="rect">
            <a:avLst/>
          </a:prstGeom>
        </p:spPr>
      </p:pic>
      <p:pic>
        <p:nvPicPr>
          <p:cNvPr id="19" name="图片 7">
            <a:extLst>
              <a:ext uri="{FF2B5EF4-FFF2-40B4-BE49-F238E27FC236}">
                <a16:creationId xmlns:a16="http://schemas.microsoft.com/office/drawing/2014/main" id="{F294CC52-88DD-4C97-B4D6-28C88BED37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8164" y="36128"/>
            <a:ext cx="4573836" cy="3163570"/>
          </a:xfrm>
          <a:prstGeom prst="rect">
            <a:avLst/>
          </a:prstGeom>
        </p:spPr>
      </p:pic>
      <p:pic>
        <p:nvPicPr>
          <p:cNvPr id="16" name="图片 7">
            <a:extLst>
              <a:ext uri="{FF2B5EF4-FFF2-40B4-BE49-F238E27FC236}">
                <a16:creationId xmlns:a16="http://schemas.microsoft.com/office/drawing/2014/main" id="{78B9917D-41CE-4DA0-AD01-01C867A336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23110" y="1050260"/>
            <a:ext cx="4573836" cy="3163570"/>
          </a:xfrm>
          <a:prstGeom prst="rect">
            <a:avLst/>
          </a:prstGeom>
        </p:spPr>
      </p:pic>
      <p:pic>
        <p:nvPicPr>
          <p:cNvPr id="14" name="图片 7">
            <a:extLst>
              <a:ext uri="{FF2B5EF4-FFF2-40B4-BE49-F238E27FC236}">
                <a16:creationId xmlns:a16="http://schemas.microsoft.com/office/drawing/2014/main" id="{67C1A7DD-F700-42B9-B895-57653217A0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976547"/>
            <a:ext cx="4573836" cy="316357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DB366DC-ADB9-46FC-966F-3586B6AE2C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4573836" cy="3163570"/>
          </a:xfrm>
          <a:prstGeom prst="rect">
            <a:avLst/>
          </a:prstGeom>
        </p:spPr>
      </p:pic>
      <p:pic>
        <p:nvPicPr>
          <p:cNvPr id="11" name="图片 7">
            <a:extLst>
              <a:ext uri="{FF2B5EF4-FFF2-40B4-BE49-F238E27FC236}">
                <a16:creationId xmlns:a16="http://schemas.microsoft.com/office/drawing/2014/main" id="{AB53AE7A-AF63-4F58-9B83-1284F91237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25070" y="1234075"/>
            <a:ext cx="4573836" cy="316357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C583E73-241B-42DC-AAB3-43F1623210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13486147" y="-80048"/>
            <a:ext cx="4174014" cy="3197637"/>
          </a:xfrm>
          <a:prstGeom prst="rect">
            <a:avLst/>
          </a:prstGeom>
        </p:spPr>
      </p:pic>
      <p:pic>
        <p:nvPicPr>
          <p:cNvPr id="7" name="雷锋PPT网www.lfppt.com">
            <a:extLst>
              <a:ext uri="{FF2B5EF4-FFF2-40B4-BE49-F238E27FC236}">
                <a16:creationId xmlns:a16="http://schemas.microsoft.com/office/drawing/2014/main" id="{D174DD47-A5C8-4186-8D10-541D780C7F6F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043" r="7738" b="26704"/>
          <a:stretch/>
        </p:blipFill>
        <p:spPr>
          <a:xfrm>
            <a:off x="2570818" y="89287"/>
            <a:ext cx="7050365" cy="3905605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451CC587-5F97-4858-AFF0-01573DFD045A}"/>
              </a:ext>
            </a:extLst>
          </p:cNvPr>
          <p:cNvSpPr txBox="1"/>
          <p:nvPr/>
        </p:nvSpPr>
        <p:spPr>
          <a:xfrm>
            <a:off x="3166253" y="3928323"/>
            <a:ext cx="585949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6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D Digi Kyokasho NP-B" panose="02020700000000000000" pitchFamily="18" charset="-128"/>
                <a:ea typeface="UD Digi Kyokasho NP-B" panose="02020700000000000000" pitchFamily="18" charset="-128"/>
              </a:rPr>
              <a:t>還敢睡</a:t>
            </a:r>
            <a:r>
              <a:rPr lang="en-US" altLang="zh-TW" sz="6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D Digi Kyokasho NP-B" panose="02020700000000000000" pitchFamily="18" charset="-128"/>
                <a:ea typeface="UD Digi Kyokasho NP-B" panose="02020700000000000000" pitchFamily="18" charset="-128"/>
              </a:rPr>
              <a:t>?</a:t>
            </a:r>
            <a:r>
              <a:rPr lang="zh-TW" altLang="en-US" sz="6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D Digi Kyokasho NP-B" panose="02020700000000000000" pitchFamily="18" charset="-128"/>
                <a:ea typeface="UD Digi Kyokasho NP-B" panose="02020700000000000000" pitchFamily="18" charset="-128"/>
              </a:rPr>
              <a:t>睡爆</a:t>
            </a:r>
            <a:r>
              <a:rPr lang="en-US" altLang="zh-TW" sz="6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D Digi Kyokasho NP-B" panose="02020700000000000000" pitchFamily="18" charset="-128"/>
                <a:ea typeface="UD Digi Kyokasho NP-B" panose="02020700000000000000" pitchFamily="18" charset="-128"/>
              </a:rPr>
              <a:t>!</a:t>
            </a:r>
            <a:endParaRPr lang="zh-CN" altLang="en-US" sz="6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UD Digi Kyokasho NP-B" panose="02020700000000000000" pitchFamily="18" charset="-128"/>
              <a:ea typeface="UD Digi Kyokasho NP-B" panose="02020700000000000000" pitchFamily="18" charset="-128"/>
            </a:endParaRPr>
          </a:p>
        </p:txBody>
      </p:sp>
      <p:pic>
        <p:nvPicPr>
          <p:cNvPr id="2" name="欢快有节奏的音乐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73455" y="6221293"/>
            <a:ext cx="487363" cy="487363"/>
          </a:xfrm>
          <a:prstGeom prst="rect">
            <a:avLst/>
          </a:prstGeom>
        </p:spPr>
      </p:pic>
      <p:sp>
        <p:nvSpPr>
          <p:cNvPr id="18" name="文本框 9">
            <a:extLst>
              <a:ext uri="{FF2B5EF4-FFF2-40B4-BE49-F238E27FC236}">
                <a16:creationId xmlns:a16="http://schemas.microsoft.com/office/drawing/2014/main" id="{42EDB5CF-0CDB-40FD-8691-3737E5A4760D}"/>
              </a:ext>
            </a:extLst>
          </p:cNvPr>
          <p:cNvSpPr txBox="1"/>
          <p:nvPr/>
        </p:nvSpPr>
        <p:spPr>
          <a:xfrm>
            <a:off x="3990320" y="5072036"/>
            <a:ext cx="438813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統計二  林盈盈 </a:t>
            </a:r>
            <a:r>
              <a:rPr lang="en-US" altLang="zh-TW" sz="24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107304018</a:t>
            </a:r>
          </a:p>
          <a:p>
            <a:pPr algn="ctr"/>
            <a:r>
              <a:rPr lang="zh-TW" altLang="en-US" sz="24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統計二  王</a:t>
            </a:r>
            <a:r>
              <a:rPr lang="zh-TW" altLang="en-US" sz="24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源泉圓體 TTF Regular" panose="020B0500000000000000" pitchFamily="34" charset="-120"/>
                <a:ea typeface="源泉圓體 TTF Regular" panose="020B0500000000000000" pitchFamily="34" charset="-120"/>
              </a:rPr>
              <a:t>嬿</a:t>
            </a:r>
            <a:r>
              <a:rPr lang="zh-TW" altLang="en-US" sz="24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筑 </a:t>
            </a:r>
            <a:r>
              <a:rPr lang="en-US" altLang="zh-TW" sz="24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107304025</a:t>
            </a:r>
          </a:p>
          <a:p>
            <a:pPr algn="ctr"/>
            <a:r>
              <a:rPr lang="zh-TW" altLang="en-US" sz="24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資管二  楊如瀅 </a:t>
            </a:r>
            <a:r>
              <a:rPr lang="en-US" altLang="zh-TW" sz="24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107306033</a:t>
            </a:r>
          </a:p>
          <a:p>
            <a:pPr algn="ctr"/>
            <a:r>
              <a:rPr lang="zh-TW" altLang="en-US" sz="24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資管二  邱聖雅 </a:t>
            </a:r>
            <a:r>
              <a:rPr lang="en-US" altLang="zh-TW" sz="24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107306079</a:t>
            </a:r>
            <a:endParaRPr lang="zh-CN" altLang="en-US" sz="2400" b="1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UD Digi Kyokasho NP-R" panose="02020400000000000000" pitchFamily="18" charset="-128"/>
              <a:ea typeface="UD Digi Kyokasho NP-R" panose="020204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26958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mute="1" numSld="111">
                <p:cTn id="1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0" grpId="0"/>
      <p:bldP spid="1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4E7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雷锋PPT网www.lfppt.com">
            <a:extLst>
              <a:ext uri="{FF2B5EF4-FFF2-40B4-BE49-F238E27FC236}">
                <a16:creationId xmlns:a16="http://schemas.microsoft.com/office/drawing/2014/main" id="{70EE47EB-BE19-4193-BBED-35D865CFBD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7752" y="1038400"/>
            <a:ext cx="4431879" cy="4431879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9C53B781-A23D-4FF2-90EC-13DA8B24AD20}"/>
              </a:ext>
            </a:extLst>
          </p:cNvPr>
          <p:cNvSpPr txBox="1"/>
          <p:nvPr/>
        </p:nvSpPr>
        <p:spPr>
          <a:xfrm>
            <a:off x="4753732" y="2859837"/>
            <a:ext cx="652774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8800" b="1" dirty="0">
                <a:solidFill>
                  <a:srgbClr val="FDE08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04 </a:t>
            </a:r>
            <a:r>
              <a:rPr lang="zh-TW" altLang="en-US" sz="8800" b="1" dirty="0">
                <a:solidFill>
                  <a:srgbClr val="FDE08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實作想法</a:t>
            </a:r>
            <a:endParaRPr lang="zh-CN" altLang="en-US" sz="8800" b="1" dirty="0">
              <a:solidFill>
                <a:srgbClr val="FDE08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UD Digi Kyokasho NP-R" panose="02020400000000000000" pitchFamily="18" charset="-128"/>
              <a:ea typeface="UD Digi Kyokasho NP-R" panose="020204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609302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群組 5">
            <a:extLst>
              <a:ext uri="{FF2B5EF4-FFF2-40B4-BE49-F238E27FC236}">
                <a16:creationId xmlns:a16="http://schemas.microsoft.com/office/drawing/2014/main" id="{ECAF253F-5BF2-47C8-963D-F8F573E00B0F}"/>
              </a:ext>
            </a:extLst>
          </p:cNvPr>
          <p:cNvGrpSpPr/>
          <p:nvPr/>
        </p:nvGrpSpPr>
        <p:grpSpPr>
          <a:xfrm>
            <a:off x="9257044" y="4816021"/>
            <a:ext cx="2624862" cy="1807408"/>
            <a:chOff x="8747393" y="4929600"/>
            <a:chExt cx="2624862" cy="1807408"/>
          </a:xfrm>
        </p:grpSpPr>
        <p:sp>
          <p:nvSpPr>
            <p:cNvPr id="78" name="Google Shape;78;p17"/>
            <p:cNvSpPr/>
            <p:nvPr/>
          </p:nvSpPr>
          <p:spPr>
            <a:xfrm>
              <a:off x="8747393" y="4929600"/>
              <a:ext cx="2624862" cy="1807408"/>
            </a:xfrm>
            <a:prstGeom prst="roundRect">
              <a:avLst>
                <a:gd name="adj" fmla="val 16667"/>
              </a:avLst>
            </a:prstGeom>
            <a:solidFill>
              <a:srgbClr val="FFF2CC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endParaRPr sz="2400">
                <a:latin typeface="UD Digi Kyokasho NP-R" panose="02020400000000000000" pitchFamily="18" charset="-128"/>
                <a:ea typeface="UD Digi Kyokasho NP-R" panose="02020400000000000000" pitchFamily="18" charset="-128"/>
              </a:endParaRPr>
            </a:p>
          </p:txBody>
        </p:sp>
        <p:pic>
          <p:nvPicPr>
            <p:cNvPr id="83" name="Google Shape;83;p1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9518573" y="5136994"/>
              <a:ext cx="1375561" cy="137556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" name="群組 3">
            <a:extLst>
              <a:ext uri="{FF2B5EF4-FFF2-40B4-BE49-F238E27FC236}">
                <a16:creationId xmlns:a16="http://schemas.microsoft.com/office/drawing/2014/main" id="{D9C0E2BF-6024-41A0-A8BC-26C3C79C9CC5}"/>
              </a:ext>
            </a:extLst>
          </p:cNvPr>
          <p:cNvGrpSpPr/>
          <p:nvPr/>
        </p:nvGrpSpPr>
        <p:grpSpPr>
          <a:xfrm>
            <a:off x="3591403" y="255906"/>
            <a:ext cx="4841192" cy="1978799"/>
            <a:chOff x="3178927" y="286349"/>
            <a:chExt cx="4841194" cy="1978800"/>
          </a:xfrm>
        </p:grpSpPr>
        <p:sp>
          <p:nvSpPr>
            <p:cNvPr id="80" name="Google Shape;80;p17"/>
            <p:cNvSpPr/>
            <p:nvPr/>
          </p:nvSpPr>
          <p:spPr>
            <a:xfrm>
              <a:off x="3178927" y="286349"/>
              <a:ext cx="4841194" cy="1978800"/>
            </a:xfrm>
            <a:prstGeom prst="roundRect">
              <a:avLst>
                <a:gd name="adj" fmla="val 16667"/>
              </a:avLst>
            </a:prstGeom>
            <a:solidFill>
              <a:srgbClr val="CFE2F3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endParaRPr sz="2800">
                <a:latin typeface="UD Digi Kyokasho NP-R" panose="02020400000000000000" pitchFamily="18" charset="-128"/>
                <a:ea typeface="UD Digi Kyokasho NP-R" panose="02020400000000000000" pitchFamily="18" charset="-128"/>
              </a:endParaRPr>
            </a:p>
          </p:txBody>
        </p:sp>
        <p:pic>
          <p:nvPicPr>
            <p:cNvPr id="82" name="Google Shape;82;p1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508627" y="525321"/>
              <a:ext cx="1594600" cy="1594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5" name="Google Shape;85;p17"/>
            <p:cNvSpPr txBox="1"/>
            <p:nvPr/>
          </p:nvSpPr>
          <p:spPr>
            <a:xfrm>
              <a:off x="5256595" y="429462"/>
              <a:ext cx="2612816" cy="1594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>
                <a:lnSpc>
                  <a:spcPct val="115000"/>
                </a:lnSpc>
              </a:pPr>
              <a:r>
                <a:rPr lang="zh-TW" altLang="en-US" dirty="0">
                  <a:solidFill>
                    <a:schemeClr val="dk1"/>
                  </a:solidFill>
                  <a:latin typeface="UD Digi Kyokasho NP-R" panose="02020400000000000000" pitchFamily="18" charset="-128"/>
                  <a:ea typeface="UD Digi Kyokasho NP-R" panose="02020400000000000000" pitchFamily="18" charset="-128"/>
                </a:rPr>
                <a:t>得知使用者的睡眠現況</a:t>
              </a:r>
              <a:endParaRPr dirty="0">
                <a:solidFill>
                  <a:schemeClr val="dk1"/>
                </a:solidFill>
                <a:latin typeface="UD Digi Kyokasho NP-R" panose="02020400000000000000" pitchFamily="18" charset="-128"/>
                <a:ea typeface="UD Digi Kyokasho NP-R" panose="02020400000000000000" pitchFamily="18" charset="-128"/>
              </a:endParaRPr>
            </a:p>
            <a:p>
              <a:pPr>
                <a:lnSpc>
                  <a:spcPct val="115000"/>
                </a:lnSpc>
              </a:pPr>
              <a:r>
                <a:rPr lang="en-US" altLang="zh-TW" dirty="0">
                  <a:solidFill>
                    <a:schemeClr val="dk1"/>
                  </a:solidFill>
                  <a:latin typeface="UD Digi Kyokasho NP-R" panose="02020400000000000000" pitchFamily="18" charset="-128"/>
                  <a:ea typeface="UD Digi Kyokasho NP-R" panose="02020400000000000000" pitchFamily="18" charset="-128"/>
                </a:rPr>
                <a:t>·</a:t>
              </a:r>
              <a:r>
                <a:rPr lang="zh-TW" altLang="en-US" dirty="0">
                  <a:solidFill>
                    <a:schemeClr val="dk1"/>
                  </a:solidFill>
                  <a:latin typeface="UD Digi Kyokasho NP-R" panose="02020400000000000000" pitchFamily="18" charset="-128"/>
                  <a:ea typeface="UD Digi Kyokasho NP-R" panose="02020400000000000000" pitchFamily="18" charset="-128"/>
                </a:rPr>
                <a:t>第一階段（淺眠）</a:t>
              </a:r>
              <a:endParaRPr dirty="0">
                <a:solidFill>
                  <a:schemeClr val="dk1"/>
                </a:solidFill>
                <a:latin typeface="UD Digi Kyokasho NP-R" panose="02020400000000000000" pitchFamily="18" charset="-128"/>
                <a:ea typeface="UD Digi Kyokasho NP-R" panose="02020400000000000000" pitchFamily="18" charset="-128"/>
              </a:endParaRPr>
            </a:p>
            <a:p>
              <a:pPr>
                <a:lnSpc>
                  <a:spcPct val="115000"/>
                </a:lnSpc>
              </a:pPr>
              <a:r>
                <a:rPr lang="en-US" altLang="zh-TW" dirty="0">
                  <a:solidFill>
                    <a:schemeClr val="dk1"/>
                  </a:solidFill>
                  <a:latin typeface="UD Digi Kyokasho NP-R" panose="02020400000000000000" pitchFamily="18" charset="-128"/>
                  <a:ea typeface="UD Digi Kyokasho NP-R" panose="02020400000000000000" pitchFamily="18" charset="-128"/>
                </a:rPr>
                <a:t>·</a:t>
              </a:r>
              <a:r>
                <a:rPr lang="zh-TW" altLang="en-US" dirty="0">
                  <a:solidFill>
                    <a:schemeClr val="dk1"/>
                  </a:solidFill>
                  <a:latin typeface="UD Digi Kyokasho NP-R" panose="02020400000000000000" pitchFamily="18" charset="-128"/>
                  <a:ea typeface="UD Digi Kyokasho NP-R" panose="02020400000000000000" pitchFamily="18" charset="-128"/>
                </a:rPr>
                <a:t>第二階段（淺眠）</a:t>
              </a:r>
              <a:endParaRPr dirty="0">
                <a:solidFill>
                  <a:schemeClr val="dk1"/>
                </a:solidFill>
                <a:latin typeface="UD Digi Kyokasho NP-R" panose="02020400000000000000" pitchFamily="18" charset="-128"/>
                <a:ea typeface="UD Digi Kyokasho NP-R" panose="02020400000000000000" pitchFamily="18" charset="-128"/>
              </a:endParaRPr>
            </a:p>
            <a:p>
              <a:pPr>
                <a:lnSpc>
                  <a:spcPct val="115000"/>
                </a:lnSpc>
              </a:pPr>
              <a:r>
                <a:rPr lang="en-US" altLang="zh-TW" dirty="0">
                  <a:solidFill>
                    <a:schemeClr val="dk1"/>
                  </a:solidFill>
                  <a:latin typeface="UD Digi Kyokasho NP-R" panose="02020400000000000000" pitchFamily="18" charset="-128"/>
                  <a:ea typeface="UD Digi Kyokasho NP-R" panose="02020400000000000000" pitchFamily="18" charset="-128"/>
                </a:rPr>
                <a:t>·</a:t>
              </a:r>
              <a:r>
                <a:rPr lang="zh-TW" altLang="en-US" dirty="0">
                  <a:solidFill>
                    <a:schemeClr val="dk1"/>
                  </a:solidFill>
                  <a:latin typeface="UD Digi Kyokasho NP-R" panose="02020400000000000000" pitchFamily="18" charset="-128"/>
                  <a:ea typeface="UD Digi Kyokasho NP-R" panose="02020400000000000000" pitchFamily="18" charset="-128"/>
                </a:rPr>
                <a:t>第三階段（深眠）</a:t>
              </a:r>
              <a:endParaRPr dirty="0">
                <a:solidFill>
                  <a:schemeClr val="dk1"/>
                </a:solidFill>
                <a:latin typeface="UD Digi Kyokasho NP-R" panose="02020400000000000000" pitchFamily="18" charset="-128"/>
                <a:ea typeface="UD Digi Kyokasho NP-R" panose="02020400000000000000" pitchFamily="18" charset="-128"/>
              </a:endParaRPr>
            </a:p>
            <a:p>
              <a:pPr>
                <a:lnSpc>
                  <a:spcPct val="115000"/>
                </a:lnSpc>
              </a:pPr>
              <a:r>
                <a:rPr lang="en-US" altLang="zh-TW" dirty="0">
                  <a:solidFill>
                    <a:schemeClr val="dk1"/>
                  </a:solidFill>
                  <a:latin typeface="UD Digi Kyokasho NP-R" panose="02020400000000000000" pitchFamily="18" charset="-128"/>
                  <a:ea typeface="UD Digi Kyokasho NP-R" panose="02020400000000000000" pitchFamily="18" charset="-128"/>
                </a:rPr>
                <a:t>·</a:t>
              </a:r>
              <a:r>
                <a:rPr lang="zh-TW" altLang="en-US" dirty="0">
                  <a:solidFill>
                    <a:schemeClr val="dk1"/>
                  </a:solidFill>
                  <a:latin typeface="UD Digi Kyokasho NP-R" panose="02020400000000000000" pitchFamily="18" charset="-128"/>
                  <a:ea typeface="UD Digi Kyokasho NP-R" panose="02020400000000000000" pitchFamily="18" charset="-128"/>
                </a:rPr>
                <a:t>快速眼動（深眠）</a:t>
              </a:r>
              <a:endParaRPr dirty="0">
                <a:solidFill>
                  <a:schemeClr val="dk1"/>
                </a:solidFill>
                <a:latin typeface="UD Digi Kyokasho NP-R" panose="02020400000000000000" pitchFamily="18" charset="-128"/>
                <a:ea typeface="UD Digi Kyokasho NP-R" panose="02020400000000000000" pitchFamily="18" charset="-128"/>
              </a:endParaRPr>
            </a:p>
          </p:txBody>
        </p:sp>
      </p:grpSp>
      <p:grpSp>
        <p:nvGrpSpPr>
          <p:cNvPr id="5" name="群組 4">
            <a:extLst>
              <a:ext uri="{FF2B5EF4-FFF2-40B4-BE49-F238E27FC236}">
                <a16:creationId xmlns:a16="http://schemas.microsoft.com/office/drawing/2014/main" id="{00BE5C2E-5570-4FDE-8984-EA0986DA291E}"/>
              </a:ext>
            </a:extLst>
          </p:cNvPr>
          <p:cNvGrpSpPr/>
          <p:nvPr/>
        </p:nvGrpSpPr>
        <p:grpSpPr>
          <a:xfrm>
            <a:off x="6394756" y="2485528"/>
            <a:ext cx="4875946" cy="1978800"/>
            <a:chOff x="4338254" y="2522278"/>
            <a:chExt cx="4875946" cy="1978800"/>
          </a:xfrm>
        </p:grpSpPr>
        <p:sp>
          <p:nvSpPr>
            <p:cNvPr id="79" name="Google Shape;79;p17"/>
            <p:cNvSpPr/>
            <p:nvPr/>
          </p:nvSpPr>
          <p:spPr>
            <a:xfrm>
              <a:off x="4338254" y="2522278"/>
              <a:ext cx="4875946" cy="1978800"/>
            </a:xfrm>
            <a:prstGeom prst="roundRect">
              <a:avLst>
                <a:gd name="adj" fmla="val 16667"/>
              </a:avLst>
            </a:prstGeom>
            <a:solidFill>
              <a:srgbClr val="CFE2F3"/>
            </a:solidFill>
            <a:ln w="114300" cap="flat" cmpd="sng">
              <a:solidFill>
                <a:srgbClr val="FFF2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endParaRPr sz="2400">
                <a:latin typeface="UD Digi Kyokasho NP-R" panose="02020400000000000000" pitchFamily="18" charset="-128"/>
                <a:ea typeface="UD Digi Kyokasho NP-R" panose="02020400000000000000" pitchFamily="18" charset="-128"/>
              </a:endParaRPr>
            </a:p>
          </p:txBody>
        </p:sp>
        <p:pic>
          <p:nvPicPr>
            <p:cNvPr id="84" name="Google Shape;84;p1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794232" y="2722854"/>
              <a:ext cx="1512567" cy="151256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6" name="Google Shape;86;p17"/>
            <p:cNvSpPr txBox="1"/>
            <p:nvPr/>
          </p:nvSpPr>
          <p:spPr>
            <a:xfrm>
              <a:off x="6459976" y="3095878"/>
              <a:ext cx="2538893" cy="831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>
                <a:lnSpc>
                  <a:spcPct val="115000"/>
                </a:lnSpc>
              </a:pPr>
              <a:r>
                <a:rPr lang="zh-TW" altLang="en-US" dirty="0">
                  <a:solidFill>
                    <a:schemeClr val="dk1"/>
                  </a:solidFill>
                  <a:latin typeface="UD Digi Kyokasho NP-R" panose="02020400000000000000" pitchFamily="18" charset="-128"/>
                  <a:ea typeface="UD Digi Kyokasho NP-R" panose="02020400000000000000" pitchFamily="18" charset="-128"/>
                </a:rPr>
                <a:t>依照睡眠程度，提供不同強度的鬧鐘音樂</a:t>
              </a:r>
              <a:endParaRPr dirty="0">
                <a:solidFill>
                  <a:schemeClr val="dk1"/>
                </a:solidFill>
                <a:latin typeface="UD Digi Kyokasho NP-R" panose="02020400000000000000" pitchFamily="18" charset="-128"/>
                <a:ea typeface="UD Digi Kyokasho NP-R" panose="02020400000000000000" pitchFamily="18" charset="-128"/>
              </a:endParaRPr>
            </a:p>
          </p:txBody>
        </p:sp>
      </p:grpSp>
      <p:sp>
        <p:nvSpPr>
          <p:cNvPr id="87" name="Google Shape;87;p17"/>
          <p:cNvSpPr/>
          <p:nvPr/>
        </p:nvSpPr>
        <p:spPr>
          <a:xfrm>
            <a:off x="4332966" y="3126310"/>
            <a:ext cx="1368524" cy="883462"/>
          </a:xfrm>
          <a:prstGeom prst="stripedRightArrow">
            <a:avLst>
              <a:gd name="adj1" fmla="val 50000"/>
              <a:gd name="adj2" fmla="val 50000"/>
            </a:avLst>
          </a:prstGeom>
          <a:solidFill>
            <a:srgbClr val="CFE2F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latin typeface="UD Digi Kyokasho NP-R" panose="02020400000000000000" pitchFamily="18" charset="-128"/>
              <a:ea typeface="UD Digi Kyokasho NP-R" panose="02020400000000000000" pitchFamily="18" charset="-128"/>
            </a:endParaRPr>
          </a:p>
        </p:txBody>
      </p:sp>
      <p:sp>
        <p:nvSpPr>
          <p:cNvPr id="88" name="Google Shape;88;p17"/>
          <p:cNvSpPr/>
          <p:nvPr/>
        </p:nvSpPr>
        <p:spPr>
          <a:xfrm>
            <a:off x="7211236" y="5269464"/>
            <a:ext cx="1368523" cy="883462"/>
          </a:xfrm>
          <a:prstGeom prst="stripedRightArrow">
            <a:avLst>
              <a:gd name="adj1" fmla="val 50000"/>
              <a:gd name="adj2" fmla="val 50000"/>
            </a:avLst>
          </a:prstGeom>
          <a:solidFill>
            <a:srgbClr val="FFF2C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latin typeface="UD Digi Kyokasho NP-R" panose="02020400000000000000" pitchFamily="18" charset="-128"/>
              <a:ea typeface="UD Digi Kyokasho NP-R" panose="02020400000000000000" pitchFamily="18" charset="-128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5556435C-FDC6-49D2-A02E-5566CCBE2DBA}"/>
              </a:ext>
            </a:extLst>
          </p:cNvPr>
          <p:cNvSpPr/>
          <p:nvPr/>
        </p:nvSpPr>
        <p:spPr>
          <a:xfrm>
            <a:off x="-2" y="-1324"/>
            <a:ext cx="2873771" cy="6859324"/>
          </a:xfrm>
          <a:prstGeom prst="rect">
            <a:avLst/>
          </a:prstGeom>
          <a:solidFill>
            <a:srgbClr val="354E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1" name="群組 30">
            <a:extLst>
              <a:ext uri="{FF2B5EF4-FFF2-40B4-BE49-F238E27FC236}">
                <a16:creationId xmlns:a16="http://schemas.microsoft.com/office/drawing/2014/main" id="{D9F24C99-3839-45D5-B6A9-491C2568E8E3}"/>
              </a:ext>
            </a:extLst>
          </p:cNvPr>
          <p:cNvGrpSpPr/>
          <p:nvPr/>
        </p:nvGrpSpPr>
        <p:grpSpPr>
          <a:xfrm>
            <a:off x="310094" y="601239"/>
            <a:ext cx="1782070" cy="601953"/>
            <a:chOff x="310094" y="601239"/>
            <a:chExt cx="1782070" cy="601953"/>
          </a:xfrm>
        </p:grpSpPr>
        <p:sp>
          <p:nvSpPr>
            <p:cNvPr id="32" name="椭圆 5">
              <a:extLst>
                <a:ext uri="{FF2B5EF4-FFF2-40B4-BE49-F238E27FC236}">
                  <a16:creationId xmlns:a16="http://schemas.microsoft.com/office/drawing/2014/main" id="{FB17B2E3-67B3-4FD1-B646-3505A886ED81}"/>
                </a:ext>
              </a:extLst>
            </p:cNvPr>
            <p:cNvSpPr/>
            <p:nvPr/>
          </p:nvSpPr>
          <p:spPr>
            <a:xfrm>
              <a:off x="310094" y="601239"/>
              <a:ext cx="517867" cy="494892"/>
            </a:xfrm>
            <a:prstGeom prst="ellipse">
              <a:avLst/>
            </a:prstGeom>
            <a:solidFill>
              <a:srgbClr val="FFBB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solidFill>
                    <a:srgbClr val="FEFAEB"/>
                  </a:solidFill>
                  <a:latin typeface="UD Digi Kyokasho NP-B" panose="02020700000000000000" pitchFamily="18" charset="-128"/>
                  <a:ea typeface="UD Digi Kyokasho NP-B" panose="02020700000000000000" pitchFamily="18" charset="-128"/>
                </a:rPr>
                <a:t>1</a:t>
              </a:r>
              <a:endParaRPr lang="zh-CN" altLang="en-US" sz="2400" dirty="0">
                <a:solidFill>
                  <a:srgbClr val="FEFAEB"/>
                </a:solidFill>
                <a:latin typeface="UD Digi Kyokasho NP-B" panose="02020700000000000000" pitchFamily="18" charset="-128"/>
                <a:ea typeface="UD Digi Kyokasho NP-B" panose="02020700000000000000" pitchFamily="18" charset="-128"/>
              </a:endParaRPr>
            </a:p>
          </p:txBody>
        </p:sp>
        <p:sp>
          <p:nvSpPr>
            <p:cNvPr id="33" name="文本框 6">
              <a:extLst>
                <a:ext uri="{FF2B5EF4-FFF2-40B4-BE49-F238E27FC236}">
                  <a16:creationId xmlns:a16="http://schemas.microsoft.com/office/drawing/2014/main" id="{4081C8B1-6CD3-403D-9C87-0AF59E7E1C85}"/>
                </a:ext>
              </a:extLst>
            </p:cNvPr>
            <p:cNvSpPr txBox="1"/>
            <p:nvPr/>
          </p:nvSpPr>
          <p:spPr>
            <a:xfrm>
              <a:off x="1086761" y="618417"/>
              <a:ext cx="100540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TW" altLang="en-US" sz="3200" dirty="0">
                  <a:solidFill>
                    <a:schemeClr val="bg2">
                      <a:lumMod val="50000"/>
                    </a:schemeClr>
                  </a:solidFill>
                  <a:latin typeface="UD Digi Kyokasho NP-B" panose="02020700000000000000" pitchFamily="18" charset="-128"/>
                  <a:ea typeface="UD Digi Kyokasho NP-B" panose="02020700000000000000" pitchFamily="18" charset="-128"/>
                </a:rPr>
                <a:t>主題</a:t>
              </a:r>
              <a:endParaRPr lang="zh-CN" altLang="en-US" sz="3200" dirty="0">
                <a:solidFill>
                  <a:schemeClr val="bg2">
                    <a:lumMod val="50000"/>
                  </a:schemeClr>
                </a:solidFill>
                <a:latin typeface="UD Digi Kyokasho NP-B" panose="02020700000000000000" pitchFamily="18" charset="-128"/>
                <a:ea typeface="UD Digi Kyokasho NP-B" panose="02020700000000000000" pitchFamily="18" charset="-128"/>
              </a:endParaRPr>
            </a:p>
          </p:txBody>
        </p:sp>
      </p:grpSp>
      <p:sp>
        <p:nvSpPr>
          <p:cNvPr id="34" name="椭圆 5">
            <a:extLst>
              <a:ext uri="{FF2B5EF4-FFF2-40B4-BE49-F238E27FC236}">
                <a16:creationId xmlns:a16="http://schemas.microsoft.com/office/drawing/2014/main" id="{4A76B0CC-4FBD-473B-AB62-CC019F7C2610}"/>
              </a:ext>
            </a:extLst>
          </p:cNvPr>
          <p:cNvSpPr/>
          <p:nvPr/>
        </p:nvSpPr>
        <p:spPr>
          <a:xfrm>
            <a:off x="310094" y="1654934"/>
            <a:ext cx="517867" cy="494893"/>
          </a:xfrm>
          <a:prstGeom prst="ellipse">
            <a:avLst/>
          </a:prstGeom>
          <a:solidFill>
            <a:srgbClr val="FFB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rgbClr val="FEFAEB"/>
                </a:solidFill>
                <a:latin typeface="UD Digi Kyokasho NP-B" panose="02020700000000000000" pitchFamily="18" charset="-128"/>
                <a:ea typeface="UD Digi Kyokasho NP-B" panose="02020700000000000000" pitchFamily="18" charset="-128"/>
              </a:rPr>
              <a:t>2</a:t>
            </a:r>
            <a:endParaRPr lang="zh-CN" altLang="en-US" sz="2400" dirty="0">
              <a:solidFill>
                <a:srgbClr val="FEFAEB"/>
              </a:solidFill>
              <a:latin typeface="UD Digi Kyokasho NP-B" panose="02020700000000000000" pitchFamily="18" charset="-128"/>
              <a:ea typeface="UD Digi Kyokasho NP-B" panose="02020700000000000000" pitchFamily="18" charset="-128"/>
            </a:endParaRPr>
          </a:p>
        </p:txBody>
      </p:sp>
      <p:sp>
        <p:nvSpPr>
          <p:cNvPr id="35" name="文本框 6">
            <a:extLst>
              <a:ext uri="{FF2B5EF4-FFF2-40B4-BE49-F238E27FC236}">
                <a16:creationId xmlns:a16="http://schemas.microsoft.com/office/drawing/2014/main" id="{4B85C99C-97BF-4C00-85E5-D0A5965CAF27}"/>
              </a:ext>
            </a:extLst>
          </p:cNvPr>
          <p:cNvSpPr txBox="1"/>
          <p:nvPr/>
        </p:nvSpPr>
        <p:spPr>
          <a:xfrm>
            <a:off x="1134721" y="1649930"/>
            <a:ext cx="10054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3200" dirty="0">
                <a:solidFill>
                  <a:schemeClr val="bg2">
                    <a:lumMod val="50000"/>
                  </a:schemeClr>
                </a:solidFill>
                <a:latin typeface="UD Digi Kyokasho NP-B" panose="02020700000000000000" pitchFamily="18" charset="-128"/>
                <a:ea typeface="UD Digi Kyokasho NP-B" panose="02020700000000000000" pitchFamily="18" charset="-128"/>
              </a:rPr>
              <a:t>動機</a:t>
            </a:r>
            <a:endParaRPr lang="zh-CN" altLang="en-US" sz="3200" dirty="0">
              <a:solidFill>
                <a:schemeClr val="bg2">
                  <a:lumMod val="50000"/>
                </a:schemeClr>
              </a:solidFill>
              <a:latin typeface="UD Digi Kyokasho NP-B" panose="02020700000000000000" pitchFamily="18" charset="-128"/>
              <a:ea typeface="UD Digi Kyokasho NP-B" panose="02020700000000000000" pitchFamily="18" charset="-128"/>
            </a:endParaRPr>
          </a:p>
        </p:txBody>
      </p:sp>
      <p:grpSp>
        <p:nvGrpSpPr>
          <p:cNvPr id="36" name="群組 35">
            <a:extLst>
              <a:ext uri="{FF2B5EF4-FFF2-40B4-BE49-F238E27FC236}">
                <a16:creationId xmlns:a16="http://schemas.microsoft.com/office/drawing/2014/main" id="{532928F1-4B00-4255-B3AF-714921790CC7}"/>
              </a:ext>
            </a:extLst>
          </p:cNvPr>
          <p:cNvGrpSpPr/>
          <p:nvPr/>
        </p:nvGrpSpPr>
        <p:grpSpPr>
          <a:xfrm>
            <a:off x="310094" y="2698597"/>
            <a:ext cx="2807702" cy="584775"/>
            <a:chOff x="310094" y="2698597"/>
            <a:chExt cx="2807702" cy="584775"/>
          </a:xfrm>
        </p:grpSpPr>
        <p:sp>
          <p:nvSpPr>
            <p:cNvPr id="37" name="椭圆 5">
              <a:extLst>
                <a:ext uri="{FF2B5EF4-FFF2-40B4-BE49-F238E27FC236}">
                  <a16:creationId xmlns:a16="http://schemas.microsoft.com/office/drawing/2014/main" id="{BD4AADFE-BE5F-4E5A-B154-82B1B3814231}"/>
                </a:ext>
              </a:extLst>
            </p:cNvPr>
            <p:cNvSpPr/>
            <p:nvPr/>
          </p:nvSpPr>
          <p:spPr>
            <a:xfrm>
              <a:off x="310094" y="2708630"/>
              <a:ext cx="517867" cy="494893"/>
            </a:xfrm>
            <a:prstGeom prst="ellipse">
              <a:avLst/>
            </a:prstGeom>
            <a:solidFill>
              <a:srgbClr val="FFBB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solidFill>
                    <a:srgbClr val="FEFAEB"/>
                  </a:solidFill>
                  <a:latin typeface="UD Digi Kyokasho NP-B" panose="02020700000000000000" pitchFamily="18" charset="-128"/>
                  <a:ea typeface="UD Digi Kyokasho NP-B" panose="02020700000000000000" pitchFamily="18" charset="-128"/>
                </a:rPr>
                <a:t>3</a:t>
              </a:r>
              <a:endParaRPr lang="zh-CN" altLang="en-US" sz="2400" dirty="0">
                <a:solidFill>
                  <a:srgbClr val="FEFAEB"/>
                </a:solidFill>
                <a:latin typeface="UD Digi Kyokasho NP-B" panose="02020700000000000000" pitchFamily="18" charset="-128"/>
                <a:ea typeface="UD Digi Kyokasho NP-B" panose="02020700000000000000" pitchFamily="18" charset="-128"/>
              </a:endParaRPr>
            </a:p>
          </p:txBody>
        </p:sp>
        <p:sp>
          <p:nvSpPr>
            <p:cNvPr id="38" name="文本框 6">
              <a:extLst>
                <a:ext uri="{FF2B5EF4-FFF2-40B4-BE49-F238E27FC236}">
                  <a16:creationId xmlns:a16="http://schemas.microsoft.com/office/drawing/2014/main" id="{56E95A37-8A69-4B6D-AAFC-AC8D1BD2A3C1}"/>
                </a:ext>
              </a:extLst>
            </p:cNvPr>
            <p:cNvSpPr txBox="1"/>
            <p:nvPr/>
          </p:nvSpPr>
          <p:spPr>
            <a:xfrm>
              <a:off x="372694" y="2698597"/>
              <a:ext cx="274510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3200" dirty="0">
                  <a:solidFill>
                    <a:schemeClr val="bg2">
                      <a:lumMod val="50000"/>
                    </a:schemeClr>
                  </a:solidFill>
                  <a:latin typeface="UD Digi Kyokasho NP-B" panose="02020700000000000000" pitchFamily="18" charset="-128"/>
                  <a:ea typeface="UD Digi Kyokasho NP-B" panose="02020700000000000000" pitchFamily="18" charset="-128"/>
                </a:rPr>
                <a:t>資料來源</a:t>
              </a:r>
              <a:endParaRPr lang="zh-CN" altLang="en-US" sz="3200" dirty="0">
                <a:solidFill>
                  <a:schemeClr val="bg2">
                    <a:lumMod val="50000"/>
                  </a:schemeClr>
                </a:solidFill>
                <a:latin typeface="UD Digi Kyokasho NP-B" panose="02020700000000000000" pitchFamily="18" charset="-128"/>
                <a:ea typeface="UD Digi Kyokasho NP-B" panose="02020700000000000000" pitchFamily="18" charset="-128"/>
              </a:endParaRPr>
            </a:p>
          </p:txBody>
        </p:sp>
      </p:grpSp>
      <p:sp>
        <p:nvSpPr>
          <p:cNvPr id="40" name="椭圆 5">
            <a:extLst>
              <a:ext uri="{FF2B5EF4-FFF2-40B4-BE49-F238E27FC236}">
                <a16:creationId xmlns:a16="http://schemas.microsoft.com/office/drawing/2014/main" id="{6FB92AED-9B77-4D17-98DA-D02DE3D40B4C}"/>
              </a:ext>
            </a:extLst>
          </p:cNvPr>
          <p:cNvSpPr/>
          <p:nvPr/>
        </p:nvSpPr>
        <p:spPr>
          <a:xfrm>
            <a:off x="310094" y="4816021"/>
            <a:ext cx="517867" cy="494893"/>
          </a:xfrm>
          <a:prstGeom prst="ellipse">
            <a:avLst/>
          </a:prstGeom>
          <a:solidFill>
            <a:srgbClr val="FFB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rgbClr val="FEFAEB"/>
                </a:solidFill>
                <a:latin typeface="UD Digi Kyokasho NP-B" panose="02020700000000000000" pitchFamily="18" charset="-128"/>
                <a:ea typeface="UD Digi Kyokasho NP-B" panose="02020700000000000000" pitchFamily="18" charset="-128"/>
              </a:rPr>
              <a:t>5</a:t>
            </a:r>
            <a:endParaRPr lang="zh-CN" altLang="en-US" sz="2400" dirty="0">
              <a:solidFill>
                <a:srgbClr val="FEFAEB"/>
              </a:solidFill>
              <a:latin typeface="UD Digi Kyokasho NP-B" panose="02020700000000000000" pitchFamily="18" charset="-128"/>
              <a:ea typeface="UD Digi Kyokasho NP-B" panose="02020700000000000000" pitchFamily="18" charset="-128"/>
            </a:endParaRPr>
          </a:p>
        </p:txBody>
      </p:sp>
      <p:sp>
        <p:nvSpPr>
          <p:cNvPr id="41" name="椭圆 5">
            <a:extLst>
              <a:ext uri="{FF2B5EF4-FFF2-40B4-BE49-F238E27FC236}">
                <a16:creationId xmlns:a16="http://schemas.microsoft.com/office/drawing/2014/main" id="{94FCD0E0-877D-409B-8980-E2C8079BC7F5}"/>
              </a:ext>
            </a:extLst>
          </p:cNvPr>
          <p:cNvSpPr/>
          <p:nvPr/>
        </p:nvSpPr>
        <p:spPr>
          <a:xfrm>
            <a:off x="310094" y="5869717"/>
            <a:ext cx="517867" cy="494893"/>
          </a:xfrm>
          <a:prstGeom prst="ellipse">
            <a:avLst/>
          </a:prstGeom>
          <a:solidFill>
            <a:srgbClr val="FFB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rgbClr val="FEFAEB"/>
                </a:solidFill>
                <a:latin typeface="UD Digi Kyokasho NP-B" panose="02020700000000000000" pitchFamily="18" charset="-128"/>
                <a:ea typeface="UD Digi Kyokasho NP-B" panose="02020700000000000000" pitchFamily="18" charset="-128"/>
              </a:rPr>
              <a:t>6</a:t>
            </a:r>
            <a:endParaRPr lang="zh-CN" altLang="en-US" sz="2400" dirty="0">
              <a:solidFill>
                <a:srgbClr val="FEFAEB"/>
              </a:solidFill>
              <a:latin typeface="UD Digi Kyokasho NP-B" panose="02020700000000000000" pitchFamily="18" charset="-128"/>
              <a:ea typeface="UD Digi Kyokasho NP-B" panose="02020700000000000000" pitchFamily="18" charset="-128"/>
            </a:endParaRPr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6CC1ED8E-AFB3-4E2F-8D55-F698205BAEE1}"/>
              </a:ext>
            </a:extLst>
          </p:cNvPr>
          <p:cNvGrpSpPr/>
          <p:nvPr/>
        </p:nvGrpSpPr>
        <p:grpSpPr>
          <a:xfrm>
            <a:off x="310094" y="3720240"/>
            <a:ext cx="2348223" cy="584775"/>
            <a:chOff x="310094" y="3720240"/>
            <a:chExt cx="2348223" cy="584775"/>
          </a:xfrm>
        </p:grpSpPr>
        <p:sp>
          <p:nvSpPr>
            <p:cNvPr id="39" name="椭圆 5">
              <a:extLst>
                <a:ext uri="{FF2B5EF4-FFF2-40B4-BE49-F238E27FC236}">
                  <a16:creationId xmlns:a16="http://schemas.microsoft.com/office/drawing/2014/main" id="{024D96E5-BFE2-474B-BD9D-143F98C8EE92}"/>
                </a:ext>
              </a:extLst>
            </p:cNvPr>
            <p:cNvSpPr/>
            <p:nvPr/>
          </p:nvSpPr>
          <p:spPr>
            <a:xfrm>
              <a:off x="310094" y="3762326"/>
              <a:ext cx="517867" cy="494892"/>
            </a:xfrm>
            <a:prstGeom prst="ellipse">
              <a:avLst/>
            </a:prstGeom>
            <a:solidFill>
              <a:srgbClr val="FFBB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solidFill>
                    <a:srgbClr val="FEFAEB"/>
                  </a:solidFill>
                  <a:latin typeface="UD Digi Kyokasho NP-B" panose="02020700000000000000" pitchFamily="18" charset="-128"/>
                  <a:ea typeface="UD Digi Kyokasho NP-B" panose="02020700000000000000" pitchFamily="18" charset="-128"/>
                </a:rPr>
                <a:t>4</a:t>
              </a:r>
              <a:endParaRPr lang="zh-CN" altLang="en-US" sz="2400" dirty="0">
                <a:solidFill>
                  <a:srgbClr val="FEFAEB"/>
                </a:solidFill>
                <a:latin typeface="UD Digi Kyokasho NP-B" panose="02020700000000000000" pitchFamily="18" charset="-128"/>
                <a:ea typeface="UD Digi Kyokasho NP-B" panose="02020700000000000000" pitchFamily="18" charset="-128"/>
              </a:endParaRPr>
            </a:p>
          </p:txBody>
        </p:sp>
        <p:sp>
          <p:nvSpPr>
            <p:cNvPr id="42" name="文本框 6">
              <a:extLst>
                <a:ext uri="{FF2B5EF4-FFF2-40B4-BE49-F238E27FC236}">
                  <a16:creationId xmlns:a16="http://schemas.microsoft.com/office/drawing/2014/main" id="{9C150FB8-1B6F-44F7-B481-2B1B61C6B219}"/>
                </a:ext>
              </a:extLst>
            </p:cNvPr>
            <p:cNvSpPr txBox="1"/>
            <p:nvPr/>
          </p:nvSpPr>
          <p:spPr>
            <a:xfrm>
              <a:off x="832175" y="3720240"/>
              <a:ext cx="182614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TW" altLang="en-US" sz="3200" dirty="0">
                  <a:solidFill>
                    <a:schemeClr val="bg1"/>
                  </a:solidFill>
                  <a:latin typeface="UD Digi Kyokasho NP-B" panose="02020700000000000000" pitchFamily="18" charset="-128"/>
                  <a:ea typeface="UD Digi Kyokasho NP-B" panose="02020700000000000000" pitchFamily="18" charset="-128"/>
                </a:rPr>
                <a:t>實作想法</a:t>
              </a:r>
              <a:endParaRPr lang="zh-CN" altLang="en-US" sz="3200" dirty="0">
                <a:solidFill>
                  <a:schemeClr val="bg1"/>
                </a:solidFill>
                <a:latin typeface="UD Digi Kyokasho NP-B" panose="02020700000000000000" pitchFamily="18" charset="-128"/>
                <a:ea typeface="UD Digi Kyokasho NP-B" panose="02020700000000000000" pitchFamily="18" charset="-128"/>
              </a:endParaRPr>
            </a:p>
          </p:txBody>
        </p:sp>
      </p:grpSp>
      <p:sp>
        <p:nvSpPr>
          <p:cNvPr id="43" name="文本框 6">
            <a:extLst>
              <a:ext uri="{FF2B5EF4-FFF2-40B4-BE49-F238E27FC236}">
                <a16:creationId xmlns:a16="http://schemas.microsoft.com/office/drawing/2014/main" id="{B8716D62-0C61-4DE8-B017-A56E28436DEB}"/>
              </a:ext>
            </a:extLst>
          </p:cNvPr>
          <p:cNvSpPr txBox="1"/>
          <p:nvPr/>
        </p:nvSpPr>
        <p:spPr>
          <a:xfrm>
            <a:off x="817871" y="4758208"/>
            <a:ext cx="18261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3200" dirty="0">
                <a:solidFill>
                  <a:schemeClr val="bg2">
                    <a:lumMod val="50000"/>
                  </a:schemeClr>
                </a:solidFill>
                <a:latin typeface="UD Digi Kyokasho NP-B" panose="02020700000000000000" pitchFamily="18" charset="-128"/>
                <a:ea typeface="UD Digi Kyokasho NP-B" panose="02020700000000000000" pitchFamily="18" charset="-128"/>
              </a:rPr>
              <a:t>進度排程</a:t>
            </a:r>
            <a:endParaRPr lang="zh-CN" altLang="en-US" sz="3200" dirty="0">
              <a:solidFill>
                <a:schemeClr val="bg2">
                  <a:lumMod val="50000"/>
                </a:schemeClr>
              </a:solidFill>
              <a:latin typeface="UD Digi Kyokasho NP-B" panose="02020700000000000000" pitchFamily="18" charset="-128"/>
              <a:ea typeface="UD Digi Kyokasho NP-B" panose="02020700000000000000" pitchFamily="18" charset="-128"/>
            </a:endParaRPr>
          </a:p>
        </p:txBody>
      </p:sp>
      <p:sp>
        <p:nvSpPr>
          <p:cNvPr id="44" name="文本框 6">
            <a:extLst>
              <a:ext uri="{FF2B5EF4-FFF2-40B4-BE49-F238E27FC236}">
                <a16:creationId xmlns:a16="http://schemas.microsoft.com/office/drawing/2014/main" id="{AB5B54B5-E876-4FD7-A023-D5E396129713}"/>
              </a:ext>
            </a:extLst>
          </p:cNvPr>
          <p:cNvSpPr txBox="1"/>
          <p:nvPr/>
        </p:nvSpPr>
        <p:spPr>
          <a:xfrm>
            <a:off x="216911" y="5824775"/>
            <a:ext cx="27451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200" dirty="0">
                <a:solidFill>
                  <a:schemeClr val="bg2">
                    <a:lumMod val="50000"/>
                  </a:schemeClr>
                </a:solidFill>
                <a:latin typeface="UD Digi Kyokasho NP-B" panose="02020700000000000000" pitchFamily="18" charset="-128"/>
                <a:ea typeface="UD Digi Kyokasho NP-B" panose="02020700000000000000" pitchFamily="18" charset="-128"/>
              </a:rPr>
              <a:t>分工</a:t>
            </a:r>
            <a:endParaRPr lang="zh-CN" altLang="en-US" sz="3200" dirty="0">
              <a:solidFill>
                <a:schemeClr val="bg2">
                  <a:lumMod val="50000"/>
                </a:schemeClr>
              </a:solidFill>
              <a:latin typeface="UD Digi Kyokasho NP-B" panose="02020700000000000000" pitchFamily="18" charset="-128"/>
              <a:ea typeface="UD Digi Kyokasho NP-B" panose="02020700000000000000" pitchFamily="18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4E7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雷锋PPT网www.lfppt.com">
            <a:extLst>
              <a:ext uri="{FF2B5EF4-FFF2-40B4-BE49-F238E27FC236}">
                <a16:creationId xmlns:a16="http://schemas.microsoft.com/office/drawing/2014/main" id="{70EE47EB-BE19-4193-BBED-35D865CFBD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7752" y="1038400"/>
            <a:ext cx="4431879" cy="4431879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9C53B781-A23D-4FF2-90EC-13DA8B24AD20}"/>
              </a:ext>
            </a:extLst>
          </p:cNvPr>
          <p:cNvSpPr txBox="1"/>
          <p:nvPr/>
        </p:nvSpPr>
        <p:spPr>
          <a:xfrm>
            <a:off x="4753732" y="2859837"/>
            <a:ext cx="652774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8800" b="1" dirty="0">
                <a:solidFill>
                  <a:srgbClr val="FDE08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05 </a:t>
            </a:r>
            <a:r>
              <a:rPr lang="zh-TW" altLang="en-US" sz="8800" b="1" dirty="0">
                <a:solidFill>
                  <a:srgbClr val="FDE08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進度排程</a:t>
            </a:r>
            <a:endParaRPr lang="zh-CN" altLang="en-US" sz="8800" b="1" dirty="0">
              <a:solidFill>
                <a:srgbClr val="FDE08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UD Digi Kyokasho NP-R" panose="02020400000000000000" pitchFamily="18" charset="-128"/>
              <a:ea typeface="UD Digi Kyokasho NP-R" panose="020204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780473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700A51F3-5E0B-49D0-986E-D05CD26FCA20}"/>
              </a:ext>
            </a:extLst>
          </p:cNvPr>
          <p:cNvSpPr/>
          <p:nvPr/>
        </p:nvSpPr>
        <p:spPr>
          <a:xfrm>
            <a:off x="-2" y="-1324"/>
            <a:ext cx="2873771" cy="6859324"/>
          </a:xfrm>
          <a:prstGeom prst="rect">
            <a:avLst/>
          </a:prstGeom>
          <a:solidFill>
            <a:srgbClr val="354E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6B38FD6F-30A1-48CA-ABA3-F0AA840AEC83}"/>
              </a:ext>
            </a:extLst>
          </p:cNvPr>
          <p:cNvGrpSpPr/>
          <p:nvPr/>
        </p:nvGrpSpPr>
        <p:grpSpPr>
          <a:xfrm>
            <a:off x="310094" y="601239"/>
            <a:ext cx="1782070" cy="601953"/>
            <a:chOff x="310094" y="601239"/>
            <a:chExt cx="1782070" cy="601953"/>
          </a:xfrm>
        </p:grpSpPr>
        <p:sp>
          <p:nvSpPr>
            <p:cNvPr id="8" name="椭圆 5">
              <a:extLst>
                <a:ext uri="{FF2B5EF4-FFF2-40B4-BE49-F238E27FC236}">
                  <a16:creationId xmlns:a16="http://schemas.microsoft.com/office/drawing/2014/main" id="{D9A49E9A-8AA3-43B7-8D1A-A90B4FF35C83}"/>
                </a:ext>
              </a:extLst>
            </p:cNvPr>
            <p:cNvSpPr/>
            <p:nvPr/>
          </p:nvSpPr>
          <p:spPr>
            <a:xfrm>
              <a:off x="310094" y="601239"/>
              <a:ext cx="517867" cy="494892"/>
            </a:xfrm>
            <a:prstGeom prst="ellipse">
              <a:avLst/>
            </a:prstGeom>
            <a:solidFill>
              <a:srgbClr val="FFBB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solidFill>
                    <a:srgbClr val="FEFAEB"/>
                  </a:solidFill>
                  <a:latin typeface="UD Digi Kyokasho NP-B" panose="02020700000000000000" pitchFamily="18" charset="-128"/>
                  <a:ea typeface="UD Digi Kyokasho NP-B" panose="02020700000000000000" pitchFamily="18" charset="-128"/>
                </a:rPr>
                <a:t>1</a:t>
              </a:r>
              <a:endParaRPr lang="zh-CN" altLang="en-US" sz="2400" dirty="0">
                <a:solidFill>
                  <a:srgbClr val="FEFAEB"/>
                </a:solidFill>
                <a:latin typeface="UD Digi Kyokasho NP-B" panose="02020700000000000000" pitchFamily="18" charset="-128"/>
                <a:ea typeface="UD Digi Kyokasho NP-B" panose="02020700000000000000" pitchFamily="18" charset="-128"/>
              </a:endParaRPr>
            </a:p>
          </p:txBody>
        </p:sp>
        <p:sp>
          <p:nvSpPr>
            <p:cNvPr id="9" name="文本框 6">
              <a:extLst>
                <a:ext uri="{FF2B5EF4-FFF2-40B4-BE49-F238E27FC236}">
                  <a16:creationId xmlns:a16="http://schemas.microsoft.com/office/drawing/2014/main" id="{848A4B05-1F46-4983-926D-A8ADCFC0A195}"/>
                </a:ext>
              </a:extLst>
            </p:cNvPr>
            <p:cNvSpPr txBox="1"/>
            <p:nvPr/>
          </p:nvSpPr>
          <p:spPr>
            <a:xfrm>
              <a:off x="1086761" y="618417"/>
              <a:ext cx="100540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TW" altLang="en-US" sz="3200" dirty="0">
                  <a:solidFill>
                    <a:schemeClr val="bg2">
                      <a:lumMod val="50000"/>
                    </a:schemeClr>
                  </a:solidFill>
                  <a:latin typeface="UD Digi Kyokasho NP-B" panose="02020700000000000000" pitchFamily="18" charset="-128"/>
                  <a:ea typeface="UD Digi Kyokasho NP-B" panose="02020700000000000000" pitchFamily="18" charset="-128"/>
                </a:rPr>
                <a:t>主題</a:t>
              </a:r>
              <a:endParaRPr lang="zh-CN" altLang="en-US" sz="3200" dirty="0">
                <a:solidFill>
                  <a:schemeClr val="bg2">
                    <a:lumMod val="50000"/>
                  </a:schemeClr>
                </a:solidFill>
                <a:latin typeface="UD Digi Kyokasho NP-B" panose="02020700000000000000" pitchFamily="18" charset="-128"/>
                <a:ea typeface="UD Digi Kyokasho NP-B" panose="02020700000000000000" pitchFamily="18" charset="-128"/>
              </a:endParaRPr>
            </a:p>
          </p:txBody>
        </p:sp>
      </p:grpSp>
      <p:sp>
        <p:nvSpPr>
          <p:cNvPr id="10" name="椭圆 5">
            <a:extLst>
              <a:ext uri="{FF2B5EF4-FFF2-40B4-BE49-F238E27FC236}">
                <a16:creationId xmlns:a16="http://schemas.microsoft.com/office/drawing/2014/main" id="{1C1C76EC-A98C-4E24-A856-A41CF7907424}"/>
              </a:ext>
            </a:extLst>
          </p:cNvPr>
          <p:cNvSpPr/>
          <p:nvPr/>
        </p:nvSpPr>
        <p:spPr>
          <a:xfrm>
            <a:off x="310094" y="1654934"/>
            <a:ext cx="517867" cy="494893"/>
          </a:xfrm>
          <a:prstGeom prst="ellipse">
            <a:avLst/>
          </a:prstGeom>
          <a:solidFill>
            <a:srgbClr val="FFB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rgbClr val="FEFAEB"/>
                </a:solidFill>
                <a:latin typeface="UD Digi Kyokasho NP-B" panose="02020700000000000000" pitchFamily="18" charset="-128"/>
                <a:ea typeface="UD Digi Kyokasho NP-B" panose="02020700000000000000" pitchFamily="18" charset="-128"/>
              </a:rPr>
              <a:t>2</a:t>
            </a:r>
            <a:endParaRPr lang="zh-CN" altLang="en-US" sz="2400" dirty="0">
              <a:solidFill>
                <a:srgbClr val="FEFAEB"/>
              </a:solidFill>
              <a:latin typeface="UD Digi Kyokasho NP-B" panose="02020700000000000000" pitchFamily="18" charset="-128"/>
              <a:ea typeface="UD Digi Kyokasho NP-B" panose="02020700000000000000" pitchFamily="18" charset="-128"/>
            </a:endParaRPr>
          </a:p>
        </p:txBody>
      </p:sp>
      <p:sp>
        <p:nvSpPr>
          <p:cNvPr id="11" name="文本框 6">
            <a:extLst>
              <a:ext uri="{FF2B5EF4-FFF2-40B4-BE49-F238E27FC236}">
                <a16:creationId xmlns:a16="http://schemas.microsoft.com/office/drawing/2014/main" id="{35F19714-8B4D-4A1E-9CF8-0745EE15F8E0}"/>
              </a:ext>
            </a:extLst>
          </p:cNvPr>
          <p:cNvSpPr txBox="1"/>
          <p:nvPr/>
        </p:nvSpPr>
        <p:spPr>
          <a:xfrm>
            <a:off x="1134721" y="1649930"/>
            <a:ext cx="10054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3200" dirty="0">
                <a:solidFill>
                  <a:schemeClr val="bg2">
                    <a:lumMod val="50000"/>
                  </a:schemeClr>
                </a:solidFill>
                <a:latin typeface="UD Digi Kyokasho NP-B" panose="02020700000000000000" pitchFamily="18" charset="-128"/>
                <a:ea typeface="UD Digi Kyokasho NP-B" panose="02020700000000000000" pitchFamily="18" charset="-128"/>
              </a:rPr>
              <a:t>動機</a:t>
            </a:r>
            <a:endParaRPr lang="zh-CN" altLang="en-US" sz="3200" dirty="0">
              <a:solidFill>
                <a:schemeClr val="bg2">
                  <a:lumMod val="50000"/>
                </a:schemeClr>
              </a:solidFill>
              <a:latin typeface="UD Digi Kyokasho NP-B" panose="02020700000000000000" pitchFamily="18" charset="-128"/>
              <a:ea typeface="UD Digi Kyokasho NP-B" panose="02020700000000000000" pitchFamily="18" charset="-128"/>
            </a:endParaRPr>
          </a:p>
        </p:txBody>
      </p: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60BE955C-9D19-40A5-B3C8-CD92B8A1BC95}"/>
              </a:ext>
            </a:extLst>
          </p:cNvPr>
          <p:cNvGrpSpPr/>
          <p:nvPr/>
        </p:nvGrpSpPr>
        <p:grpSpPr>
          <a:xfrm>
            <a:off x="310094" y="2698597"/>
            <a:ext cx="2807702" cy="584775"/>
            <a:chOff x="310094" y="2698597"/>
            <a:chExt cx="2807702" cy="584775"/>
          </a:xfrm>
        </p:grpSpPr>
        <p:sp>
          <p:nvSpPr>
            <p:cNvPr id="13" name="椭圆 5">
              <a:extLst>
                <a:ext uri="{FF2B5EF4-FFF2-40B4-BE49-F238E27FC236}">
                  <a16:creationId xmlns:a16="http://schemas.microsoft.com/office/drawing/2014/main" id="{710E842C-AAD0-4BD3-B301-98551097DA4B}"/>
                </a:ext>
              </a:extLst>
            </p:cNvPr>
            <p:cNvSpPr/>
            <p:nvPr/>
          </p:nvSpPr>
          <p:spPr>
            <a:xfrm>
              <a:off x="310094" y="2708630"/>
              <a:ext cx="517867" cy="494893"/>
            </a:xfrm>
            <a:prstGeom prst="ellipse">
              <a:avLst/>
            </a:prstGeom>
            <a:solidFill>
              <a:srgbClr val="FFBB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solidFill>
                    <a:srgbClr val="FEFAEB"/>
                  </a:solidFill>
                  <a:latin typeface="UD Digi Kyokasho NP-B" panose="02020700000000000000" pitchFamily="18" charset="-128"/>
                  <a:ea typeface="UD Digi Kyokasho NP-B" panose="02020700000000000000" pitchFamily="18" charset="-128"/>
                </a:rPr>
                <a:t>3</a:t>
              </a:r>
              <a:endParaRPr lang="zh-CN" altLang="en-US" sz="2400" dirty="0">
                <a:solidFill>
                  <a:srgbClr val="FEFAEB"/>
                </a:solidFill>
                <a:latin typeface="UD Digi Kyokasho NP-B" panose="02020700000000000000" pitchFamily="18" charset="-128"/>
                <a:ea typeface="UD Digi Kyokasho NP-B" panose="02020700000000000000" pitchFamily="18" charset="-128"/>
              </a:endParaRPr>
            </a:p>
          </p:txBody>
        </p:sp>
        <p:sp>
          <p:nvSpPr>
            <p:cNvPr id="14" name="文本框 6">
              <a:extLst>
                <a:ext uri="{FF2B5EF4-FFF2-40B4-BE49-F238E27FC236}">
                  <a16:creationId xmlns:a16="http://schemas.microsoft.com/office/drawing/2014/main" id="{79CB2E13-FC3F-4F1C-ACDF-6BB85FD8F1A7}"/>
                </a:ext>
              </a:extLst>
            </p:cNvPr>
            <p:cNvSpPr txBox="1"/>
            <p:nvPr/>
          </p:nvSpPr>
          <p:spPr>
            <a:xfrm>
              <a:off x="372694" y="2698597"/>
              <a:ext cx="274510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3200" dirty="0">
                  <a:solidFill>
                    <a:schemeClr val="bg2">
                      <a:lumMod val="50000"/>
                    </a:schemeClr>
                  </a:solidFill>
                  <a:latin typeface="UD Digi Kyokasho NP-B" panose="02020700000000000000" pitchFamily="18" charset="-128"/>
                  <a:ea typeface="UD Digi Kyokasho NP-B" panose="02020700000000000000" pitchFamily="18" charset="-128"/>
                </a:rPr>
                <a:t>資料來源</a:t>
              </a:r>
              <a:endParaRPr lang="zh-CN" altLang="en-US" sz="3200" dirty="0">
                <a:solidFill>
                  <a:schemeClr val="bg2">
                    <a:lumMod val="50000"/>
                  </a:schemeClr>
                </a:solidFill>
                <a:latin typeface="UD Digi Kyokasho NP-B" panose="02020700000000000000" pitchFamily="18" charset="-128"/>
                <a:ea typeface="UD Digi Kyokasho NP-B" panose="02020700000000000000" pitchFamily="18" charset="-128"/>
              </a:endParaRPr>
            </a:p>
          </p:txBody>
        </p:sp>
      </p:grpSp>
      <p:sp>
        <p:nvSpPr>
          <p:cNvPr id="15" name="椭圆 5">
            <a:extLst>
              <a:ext uri="{FF2B5EF4-FFF2-40B4-BE49-F238E27FC236}">
                <a16:creationId xmlns:a16="http://schemas.microsoft.com/office/drawing/2014/main" id="{F02F6F8C-D214-47CF-BBD3-9A32CC1E97A7}"/>
              </a:ext>
            </a:extLst>
          </p:cNvPr>
          <p:cNvSpPr/>
          <p:nvPr/>
        </p:nvSpPr>
        <p:spPr>
          <a:xfrm>
            <a:off x="310094" y="3762326"/>
            <a:ext cx="517867" cy="494892"/>
          </a:xfrm>
          <a:prstGeom prst="ellipse">
            <a:avLst/>
          </a:prstGeom>
          <a:solidFill>
            <a:srgbClr val="FFB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rgbClr val="FEFAEB"/>
                </a:solidFill>
                <a:latin typeface="UD Digi Kyokasho NP-B" panose="02020700000000000000" pitchFamily="18" charset="-128"/>
                <a:ea typeface="UD Digi Kyokasho NP-B" panose="02020700000000000000" pitchFamily="18" charset="-128"/>
              </a:rPr>
              <a:t>4</a:t>
            </a:r>
            <a:endParaRPr lang="zh-CN" altLang="en-US" sz="2400" dirty="0">
              <a:solidFill>
                <a:srgbClr val="FEFAEB"/>
              </a:solidFill>
              <a:latin typeface="UD Digi Kyokasho NP-B" panose="02020700000000000000" pitchFamily="18" charset="-128"/>
              <a:ea typeface="UD Digi Kyokasho NP-B" panose="02020700000000000000" pitchFamily="18" charset="-128"/>
            </a:endParaRPr>
          </a:p>
        </p:txBody>
      </p:sp>
      <p:sp>
        <p:nvSpPr>
          <p:cNvPr id="17" name="椭圆 5">
            <a:extLst>
              <a:ext uri="{FF2B5EF4-FFF2-40B4-BE49-F238E27FC236}">
                <a16:creationId xmlns:a16="http://schemas.microsoft.com/office/drawing/2014/main" id="{9F29108F-ABDA-48BC-9A42-F005B915066D}"/>
              </a:ext>
            </a:extLst>
          </p:cNvPr>
          <p:cNvSpPr/>
          <p:nvPr/>
        </p:nvSpPr>
        <p:spPr>
          <a:xfrm>
            <a:off x="310094" y="5869717"/>
            <a:ext cx="517867" cy="494893"/>
          </a:xfrm>
          <a:prstGeom prst="ellipse">
            <a:avLst/>
          </a:prstGeom>
          <a:solidFill>
            <a:srgbClr val="FFB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rgbClr val="FEFAEB"/>
                </a:solidFill>
                <a:latin typeface="UD Digi Kyokasho NP-B" panose="02020700000000000000" pitchFamily="18" charset="-128"/>
                <a:ea typeface="UD Digi Kyokasho NP-B" panose="02020700000000000000" pitchFamily="18" charset="-128"/>
              </a:rPr>
              <a:t>6</a:t>
            </a:r>
            <a:endParaRPr lang="zh-CN" altLang="en-US" sz="2400" dirty="0">
              <a:solidFill>
                <a:srgbClr val="FEFAEB"/>
              </a:solidFill>
              <a:latin typeface="UD Digi Kyokasho NP-B" panose="02020700000000000000" pitchFamily="18" charset="-128"/>
              <a:ea typeface="UD Digi Kyokasho NP-B" panose="02020700000000000000" pitchFamily="18" charset="-128"/>
            </a:endParaRPr>
          </a:p>
        </p:txBody>
      </p:sp>
      <p:sp>
        <p:nvSpPr>
          <p:cNvPr id="18" name="文本框 6">
            <a:extLst>
              <a:ext uri="{FF2B5EF4-FFF2-40B4-BE49-F238E27FC236}">
                <a16:creationId xmlns:a16="http://schemas.microsoft.com/office/drawing/2014/main" id="{2090CA00-C53F-4897-A90B-3528B06D232E}"/>
              </a:ext>
            </a:extLst>
          </p:cNvPr>
          <p:cNvSpPr txBox="1"/>
          <p:nvPr/>
        </p:nvSpPr>
        <p:spPr>
          <a:xfrm>
            <a:off x="832175" y="3720240"/>
            <a:ext cx="18261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3200" dirty="0">
                <a:solidFill>
                  <a:schemeClr val="bg2">
                    <a:lumMod val="50000"/>
                  </a:schemeClr>
                </a:solidFill>
                <a:latin typeface="UD Digi Kyokasho NP-B" panose="02020700000000000000" pitchFamily="18" charset="-128"/>
                <a:ea typeface="UD Digi Kyokasho NP-B" panose="02020700000000000000" pitchFamily="18" charset="-128"/>
              </a:rPr>
              <a:t>實作想法</a:t>
            </a:r>
            <a:endParaRPr lang="zh-CN" altLang="en-US" sz="3200" dirty="0">
              <a:solidFill>
                <a:schemeClr val="bg2">
                  <a:lumMod val="50000"/>
                </a:schemeClr>
              </a:solidFill>
              <a:latin typeface="UD Digi Kyokasho NP-B" panose="02020700000000000000" pitchFamily="18" charset="-128"/>
              <a:ea typeface="UD Digi Kyokasho NP-B" panose="02020700000000000000" pitchFamily="18" charset="-128"/>
            </a:endParaRPr>
          </a:p>
        </p:txBody>
      </p:sp>
      <p:grpSp>
        <p:nvGrpSpPr>
          <p:cNvPr id="25" name="群組 24">
            <a:extLst>
              <a:ext uri="{FF2B5EF4-FFF2-40B4-BE49-F238E27FC236}">
                <a16:creationId xmlns:a16="http://schemas.microsoft.com/office/drawing/2014/main" id="{9A36EDD4-6FEA-48A1-8D2B-F9F2C00E55EF}"/>
              </a:ext>
            </a:extLst>
          </p:cNvPr>
          <p:cNvGrpSpPr/>
          <p:nvPr/>
        </p:nvGrpSpPr>
        <p:grpSpPr>
          <a:xfrm>
            <a:off x="310094" y="4758208"/>
            <a:ext cx="2333919" cy="584775"/>
            <a:chOff x="310094" y="4758208"/>
            <a:chExt cx="2333919" cy="584775"/>
          </a:xfrm>
        </p:grpSpPr>
        <p:sp>
          <p:nvSpPr>
            <p:cNvPr id="16" name="椭圆 5">
              <a:extLst>
                <a:ext uri="{FF2B5EF4-FFF2-40B4-BE49-F238E27FC236}">
                  <a16:creationId xmlns:a16="http://schemas.microsoft.com/office/drawing/2014/main" id="{BA0B5C3B-984E-46A5-97C5-CB92E10F2487}"/>
                </a:ext>
              </a:extLst>
            </p:cNvPr>
            <p:cNvSpPr/>
            <p:nvPr/>
          </p:nvSpPr>
          <p:spPr>
            <a:xfrm>
              <a:off x="310094" y="4816021"/>
              <a:ext cx="517867" cy="494893"/>
            </a:xfrm>
            <a:prstGeom prst="ellipse">
              <a:avLst/>
            </a:prstGeom>
            <a:solidFill>
              <a:srgbClr val="FFBB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solidFill>
                    <a:srgbClr val="FEFAEB"/>
                  </a:solidFill>
                  <a:latin typeface="UD Digi Kyokasho NP-B" panose="02020700000000000000" pitchFamily="18" charset="-128"/>
                  <a:ea typeface="UD Digi Kyokasho NP-B" panose="02020700000000000000" pitchFamily="18" charset="-128"/>
                </a:rPr>
                <a:t>5</a:t>
              </a:r>
              <a:endParaRPr lang="zh-CN" altLang="en-US" sz="2400" dirty="0">
                <a:solidFill>
                  <a:srgbClr val="FEFAEB"/>
                </a:solidFill>
                <a:latin typeface="UD Digi Kyokasho NP-B" panose="02020700000000000000" pitchFamily="18" charset="-128"/>
                <a:ea typeface="UD Digi Kyokasho NP-B" panose="02020700000000000000" pitchFamily="18" charset="-128"/>
              </a:endParaRPr>
            </a:p>
          </p:txBody>
        </p:sp>
        <p:sp>
          <p:nvSpPr>
            <p:cNvPr id="19" name="文本框 6">
              <a:extLst>
                <a:ext uri="{FF2B5EF4-FFF2-40B4-BE49-F238E27FC236}">
                  <a16:creationId xmlns:a16="http://schemas.microsoft.com/office/drawing/2014/main" id="{A948BA7F-8E9D-4F54-B409-2D1C877B641F}"/>
                </a:ext>
              </a:extLst>
            </p:cNvPr>
            <p:cNvSpPr txBox="1"/>
            <p:nvPr/>
          </p:nvSpPr>
          <p:spPr>
            <a:xfrm>
              <a:off x="817871" y="4758208"/>
              <a:ext cx="182614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TW" altLang="en-US" sz="3200" dirty="0">
                  <a:solidFill>
                    <a:schemeClr val="bg1"/>
                  </a:solidFill>
                  <a:latin typeface="UD Digi Kyokasho NP-B" panose="02020700000000000000" pitchFamily="18" charset="-128"/>
                  <a:ea typeface="UD Digi Kyokasho NP-B" panose="02020700000000000000" pitchFamily="18" charset="-128"/>
                </a:rPr>
                <a:t>進度排程</a:t>
              </a:r>
              <a:endParaRPr lang="zh-CN" altLang="en-US" sz="3200" dirty="0">
                <a:solidFill>
                  <a:schemeClr val="bg1"/>
                </a:solidFill>
                <a:latin typeface="UD Digi Kyokasho NP-B" panose="02020700000000000000" pitchFamily="18" charset="-128"/>
                <a:ea typeface="UD Digi Kyokasho NP-B" panose="02020700000000000000" pitchFamily="18" charset="-128"/>
              </a:endParaRPr>
            </a:p>
          </p:txBody>
        </p:sp>
      </p:grpSp>
      <p:sp>
        <p:nvSpPr>
          <p:cNvPr id="20" name="文本框 6">
            <a:extLst>
              <a:ext uri="{FF2B5EF4-FFF2-40B4-BE49-F238E27FC236}">
                <a16:creationId xmlns:a16="http://schemas.microsoft.com/office/drawing/2014/main" id="{E464E91C-49F3-4914-928C-4E48659F1984}"/>
              </a:ext>
            </a:extLst>
          </p:cNvPr>
          <p:cNvSpPr txBox="1"/>
          <p:nvPr/>
        </p:nvSpPr>
        <p:spPr>
          <a:xfrm>
            <a:off x="216911" y="5824775"/>
            <a:ext cx="27451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200" dirty="0">
                <a:solidFill>
                  <a:schemeClr val="bg2">
                    <a:lumMod val="50000"/>
                  </a:schemeClr>
                </a:solidFill>
                <a:latin typeface="UD Digi Kyokasho NP-B" panose="02020700000000000000" pitchFamily="18" charset="-128"/>
                <a:ea typeface="UD Digi Kyokasho NP-B" panose="02020700000000000000" pitchFamily="18" charset="-128"/>
              </a:rPr>
              <a:t>分工</a:t>
            </a:r>
            <a:endParaRPr lang="zh-CN" altLang="en-US" sz="3200" dirty="0">
              <a:solidFill>
                <a:schemeClr val="bg2">
                  <a:lumMod val="50000"/>
                </a:schemeClr>
              </a:solidFill>
              <a:latin typeface="UD Digi Kyokasho NP-B" panose="02020700000000000000" pitchFamily="18" charset="-128"/>
              <a:ea typeface="UD Digi Kyokasho NP-B" panose="02020700000000000000" pitchFamily="18" charset="-128"/>
            </a:endParaRPr>
          </a:p>
        </p:txBody>
      </p:sp>
      <p:pic>
        <p:nvPicPr>
          <p:cNvPr id="24" name="图片 7">
            <a:extLst>
              <a:ext uri="{FF2B5EF4-FFF2-40B4-BE49-F238E27FC236}">
                <a16:creationId xmlns:a16="http://schemas.microsoft.com/office/drawing/2014/main" id="{DE564733-6857-425B-BA88-E1B9FD87B1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97819" y="510381"/>
            <a:ext cx="1058086" cy="1058086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2A42D254-DF75-45D7-8FFF-449700F2702C}"/>
              </a:ext>
            </a:extLst>
          </p:cNvPr>
          <p:cNvSpPr/>
          <p:nvPr/>
        </p:nvSpPr>
        <p:spPr>
          <a:xfrm>
            <a:off x="4768212" y="824211"/>
            <a:ext cx="430968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3600" dirty="0"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初期</a:t>
            </a:r>
            <a:r>
              <a:rPr lang="en-US" altLang="zh-TW" sz="3600" dirty="0"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  4/27-5/10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ADBA463-4168-454C-8DF8-8F79F8FE6BA2}"/>
              </a:ext>
            </a:extLst>
          </p:cNvPr>
          <p:cNvSpPr/>
          <p:nvPr/>
        </p:nvSpPr>
        <p:spPr>
          <a:xfrm>
            <a:off x="4768212" y="1624891"/>
            <a:ext cx="26413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800" dirty="0"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整理訓練資料</a:t>
            </a:r>
          </a:p>
        </p:txBody>
      </p:sp>
      <p:pic>
        <p:nvPicPr>
          <p:cNvPr id="27" name="图片 7">
            <a:extLst>
              <a:ext uri="{FF2B5EF4-FFF2-40B4-BE49-F238E27FC236}">
                <a16:creationId xmlns:a16="http://schemas.microsoft.com/office/drawing/2014/main" id="{66EA538F-E42C-49D9-A684-1EC6F23354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97820" y="2535750"/>
            <a:ext cx="1058086" cy="1058086"/>
          </a:xfrm>
          <a:prstGeom prst="rect">
            <a:avLst/>
          </a:prstGeom>
        </p:spPr>
      </p:pic>
      <p:sp>
        <p:nvSpPr>
          <p:cNvPr id="28" name="矩形 27">
            <a:extLst>
              <a:ext uri="{FF2B5EF4-FFF2-40B4-BE49-F238E27FC236}">
                <a16:creationId xmlns:a16="http://schemas.microsoft.com/office/drawing/2014/main" id="{68732B8B-D84C-4617-B2BA-094F88D35CB7}"/>
              </a:ext>
            </a:extLst>
          </p:cNvPr>
          <p:cNvSpPr/>
          <p:nvPr/>
        </p:nvSpPr>
        <p:spPr>
          <a:xfrm>
            <a:off x="4768213" y="2849580"/>
            <a:ext cx="430968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3600" dirty="0"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中期</a:t>
            </a:r>
            <a:r>
              <a:rPr lang="en-US" altLang="zh-TW" sz="3600" dirty="0"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  5/11-5/24</a:t>
            </a:r>
            <a:endParaRPr lang="zh-TW" altLang="en-US" sz="3600" dirty="0">
              <a:latin typeface="UD Digi Kyokasho NP-R" panose="02020400000000000000" pitchFamily="18" charset="-128"/>
              <a:ea typeface="UD Digi Kyokasho NP-R" panose="02020400000000000000" pitchFamily="18" charset="-128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56FD3725-03B9-4AF8-A36E-A0F377DA1B45}"/>
              </a:ext>
            </a:extLst>
          </p:cNvPr>
          <p:cNvSpPr/>
          <p:nvPr/>
        </p:nvSpPr>
        <p:spPr>
          <a:xfrm>
            <a:off x="4768212" y="3650260"/>
            <a:ext cx="858422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800" dirty="0">
                <a:solidFill>
                  <a:schemeClr val="dk1"/>
                </a:solidFill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進行</a:t>
            </a:r>
            <a:r>
              <a:rPr lang="en-US" altLang="zh-TW" sz="2800" dirty="0">
                <a:solidFill>
                  <a:schemeClr val="dk1"/>
                </a:solidFill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CNN</a:t>
            </a:r>
            <a:r>
              <a:rPr lang="zh-TW" altLang="en-US" sz="2800" dirty="0">
                <a:solidFill>
                  <a:schemeClr val="dk1"/>
                </a:solidFill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訓練並持續</a:t>
            </a:r>
            <a:r>
              <a:rPr lang="zh-TW" altLang="en-US" sz="2800" dirty="0"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改善，得到更好的結果</a:t>
            </a:r>
          </a:p>
        </p:txBody>
      </p:sp>
      <p:pic>
        <p:nvPicPr>
          <p:cNvPr id="33" name="图片 7">
            <a:extLst>
              <a:ext uri="{FF2B5EF4-FFF2-40B4-BE49-F238E27FC236}">
                <a16:creationId xmlns:a16="http://schemas.microsoft.com/office/drawing/2014/main" id="{1E8302E6-F157-40DE-A498-A8AA08A70C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97820" y="4536081"/>
            <a:ext cx="1058086" cy="1058086"/>
          </a:xfrm>
          <a:prstGeom prst="rect">
            <a:avLst/>
          </a:prstGeom>
        </p:spPr>
      </p:pic>
      <p:sp>
        <p:nvSpPr>
          <p:cNvPr id="34" name="矩形 33">
            <a:extLst>
              <a:ext uri="{FF2B5EF4-FFF2-40B4-BE49-F238E27FC236}">
                <a16:creationId xmlns:a16="http://schemas.microsoft.com/office/drawing/2014/main" id="{206955D8-21EA-4291-ADAE-2D661F733C35}"/>
              </a:ext>
            </a:extLst>
          </p:cNvPr>
          <p:cNvSpPr/>
          <p:nvPr/>
        </p:nvSpPr>
        <p:spPr>
          <a:xfrm>
            <a:off x="4768213" y="4849911"/>
            <a:ext cx="430968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3600" dirty="0"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後期  </a:t>
            </a:r>
            <a:r>
              <a:rPr lang="en-US" altLang="zh-TW" sz="3600" dirty="0"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5/25-6/7</a:t>
            </a:r>
            <a:endParaRPr lang="zh-TW" altLang="en-US" sz="3600" dirty="0">
              <a:latin typeface="UD Digi Kyokasho NP-R" panose="02020400000000000000" pitchFamily="18" charset="-128"/>
              <a:ea typeface="UD Digi Kyokasho NP-R" panose="02020400000000000000" pitchFamily="18" charset="-128"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2C024D07-4F36-4FAD-9928-91B7DA42E5DB}"/>
              </a:ext>
            </a:extLst>
          </p:cNvPr>
          <p:cNvSpPr/>
          <p:nvPr/>
        </p:nvSpPr>
        <p:spPr>
          <a:xfrm>
            <a:off x="4768212" y="5650591"/>
            <a:ext cx="790118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800" dirty="0"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嘗試結合睡眠</a:t>
            </a:r>
            <a:r>
              <a:rPr lang="zh-TW" altLang="en-US" sz="2800" dirty="0">
                <a:latin typeface="源泉圓體 TTF Regular" panose="020B0500000000000000" pitchFamily="34" charset="-120"/>
                <a:ea typeface="源泉圓體 TTF Regular" panose="020B0500000000000000" pitchFamily="34" charset="-120"/>
              </a:rPr>
              <a:t>狀</a:t>
            </a:r>
            <a:r>
              <a:rPr lang="zh-TW" altLang="en-US" sz="2800" dirty="0"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況，</a:t>
            </a:r>
            <a:r>
              <a:rPr lang="zh-TW" altLang="en-US" sz="2800" dirty="0">
                <a:solidFill>
                  <a:schemeClr val="dk1"/>
                </a:solidFill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推薦</a:t>
            </a:r>
            <a:r>
              <a:rPr lang="zh-TW" altLang="en-US" sz="2800" dirty="0"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鬧鐘鈴聲</a:t>
            </a:r>
          </a:p>
        </p:txBody>
      </p:sp>
      <p:sp>
        <p:nvSpPr>
          <p:cNvPr id="38" name="六边形 7">
            <a:extLst>
              <a:ext uri="{FF2B5EF4-FFF2-40B4-BE49-F238E27FC236}">
                <a16:creationId xmlns:a16="http://schemas.microsoft.com/office/drawing/2014/main" id="{72E01A38-D622-42D5-8A8D-6C164C8F8908}"/>
              </a:ext>
            </a:extLst>
          </p:cNvPr>
          <p:cNvSpPr/>
          <p:nvPr/>
        </p:nvSpPr>
        <p:spPr>
          <a:xfrm>
            <a:off x="9189225" y="828603"/>
            <a:ext cx="2641334" cy="2270576"/>
          </a:xfrm>
          <a:prstGeom prst="hexagon">
            <a:avLst/>
          </a:prstGeom>
          <a:solidFill>
            <a:srgbClr val="FFA14D"/>
          </a:solidFill>
          <a:ln w="38100">
            <a:solidFill>
              <a:srgbClr val="354E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3000" b="1" dirty="0">
                <a:solidFill>
                  <a:srgbClr val="354E73"/>
                </a:solidFill>
                <a:latin typeface="UD Digi Kyokasho NP-B" panose="02020700000000000000" pitchFamily="18" charset="-128"/>
                <a:ea typeface="UD Digi Kyokasho NP-B" panose="02020700000000000000" pitchFamily="18" charset="-128"/>
              </a:rPr>
              <a:t>以兩周為</a:t>
            </a:r>
            <a:endParaRPr lang="en-US" altLang="zh-TW" sz="3000" b="1" dirty="0">
              <a:solidFill>
                <a:srgbClr val="354E73"/>
              </a:solidFill>
              <a:latin typeface="UD Digi Kyokasho NP-B" panose="02020700000000000000" pitchFamily="18" charset="-128"/>
              <a:ea typeface="UD Digi Kyokasho NP-B" panose="02020700000000000000" pitchFamily="18" charset="-128"/>
            </a:endParaRPr>
          </a:p>
          <a:p>
            <a:r>
              <a:rPr lang="zh-TW" altLang="en-US" sz="3000" b="1" dirty="0">
                <a:solidFill>
                  <a:srgbClr val="354E73"/>
                </a:solidFill>
                <a:latin typeface="UD Digi Kyokasho NP-B" panose="02020700000000000000" pitchFamily="18" charset="-128"/>
                <a:ea typeface="UD Digi Kyokasho NP-B" panose="02020700000000000000" pitchFamily="18" charset="-128"/>
              </a:rPr>
              <a:t>一個單位</a:t>
            </a:r>
            <a:r>
              <a:rPr lang="en-US" altLang="zh-TW" sz="3000" b="1" dirty="0">
                <a:solidFill>
                  <a:srgbClr val="354E73"/>
                </a:solidFill>
                <a:latin typeface="UD Digi Kyokasho NP-B" panose="02020700000000000000" pitchFamily="18" charset="-128"/>
                <a:ea typeface="UD Digi Kyokasho NP-B" panose="02020700000000000000" pitchFamily="18" charset="-128"/>
              </a:rPr>
              <a:t>!</a:t>
            </a:r>
            <a:endParaRPr lang="zh-TW" altLang="en-US" sz="3000" b="1" dirty="0">
              <a:solidFill>
                <a:srgbClr val="354E73"/>
              </a:solidFill>
              <a:latin typeface="UD Digi Kyokasho NP-B" panose="02020700000000000000" pitchFamily="18" charset="-128"/>
              <a:ea typeface="UD Digi Kyokasho NP-B" panose="02020700000000000000" pitchFamily="18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4E7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雷锋PPT网www.lfppt.com">
            <a:extLst>
              <a:ext uri="{FF2B5EF4-FFF2-40B4-BE49-F238E27FC236}">
                <a16:creationId xmlns:a16="http://schemas.microsoft.com/office/drawing/2014/main" id="{70EE47EB-BE19-4193-BBED-35D865CFBD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89730" y="1038400"/>
            <a:ext cx="4431879" cy="4431879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9C53B781-A23D-4FF2-90EC-13DA8B24AD20}"/>
              </a:ext>
            </a:extLst>
          </p:cNvPr>
          <p:cNvSpPr txBox="1"/>
          <p:nvPr/>
        </p:nvSpPr>
        <p:spPr>
          <a:xfrm>
            <a:off x="5821609" y="2859837"/>
            <a:ext cx="4270721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8800" b="1" dirty="0">
                <a:solidFill>
                  <a:srgbClr val="FDE08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06 </a:t>
            </a:r>
            <a:r>
              <a:rPr lang="zh-TW" altLang="en-US" sz="8800" b="1" dirty="0">
                <a:solidFill>
                  <a:srgbClr val="FDE08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分工</a:t>
            </a:r>
            <a:endParaRPr lang="zh-CN" altLang="en-US" sz="8800" b="1" dirty="0">
              <a:solidFill>
                <a:srgbClr val="FDE08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UD Digi Kyokasho NP-R" panose="02020400000000000000" pitchFamily="18" charset="-128"/>
              <a:ea typeface="UD Digi Kyokasho NP-R" panose="020204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665995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8">
            <a:extLst>
              <a:ext uri="{FF2B5EF4-FFF2-40B4-BE49-F238E27FC236}">
                <a16:creationId xmlns:a16="http://schemas.microsoft.com/office/drawing/2014/main" id="{7FA321FA-E2D6-4376-8245-069118FB57F8}"/>
              </a:ext>
            </a:extLst>
          </p:cNvPr>
          <p:cNvGrpSpPr/>
          <p:nvPr/>
        </p:nvGrpSpPr>
        <p:grpSpPr>
          <a:xfrm>
            <a:off x="4418660" y="1069805"/>
            <a:ext cx="4319045" cy="799482"/>
            <a:chOff x="7451385" y="3962133"/>
            <a:chExt cx="4319045" cy="799482"/>
          </a:xfrm>
        </p:grpSpPr>
        <p:sp>
          <p:nvSpPr>
            <p:cNvPr id="5" name="文本框 9">
              <a:extLst>
                <a:ext uri="{FF2B5EF4-FFF2-40B4-BE49-F238E27FC236}">
                  <a16:creationId xmlns:a16="http://schemas.microsoft.com/office/drawing/2014/main" id="{588F0590-4039-408C-B221-9273C62212C9}"/>
                </a:ext>
              </a:extLst>
            </p:cNvPr>
            <p:cNvSpPr txBox="1"/>
            <p:nvPr/>
          </p:nvSpPr>
          <p:spPr>
            <a:xfrm>
              <a:off x="8507998" y="4178747"/>
              <a:ext cx="3262432" cy="5282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ts val="3000"/>
                </a:lnSpc>
              </a:pPr>
              <a:r>
                <a:rPr lang="zh-TW" altLang="en-US" sz="4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UD Digi Kyokasho NP-R" panose="02020400000000000000" pitchFamily="18" charset="-128"/>
                  <a:ea typeface="UD Digi Kyokasho NP-R" panose="02020400000000000000" pitchFamily="18" charset="-128"/>
                </a:rPr>
                <a:t>整理訓練資料</a:t>
              </a:r>
              <a:endParaRPr lang="en-US" altLang="zh-TW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UD Digi Kyokasho NP-R" panose="02020400000000000000" pitchFamily="18" charset="-128"/>
                <a:ea typeface="UD Digi Kyokasho NP-R" panose="02020400000000000000" pitchFamily="18" charset="-128"/>
              </a:endParaRPr>
            </a:p>
          </p:txBody>
        </p:sp>
        <p:grpSp>
          <p:nvGrpSpPr>
            <p:cNvPr id="6" name="组合 10">
              <a:extLst>
                <a:ext uri="{FF2B5EF4-FFF2-40B4-BE49-F238E27FC236}">
                  <a16:creationId xmlns:a16="http://schemas.microsoft.com/office/drawing/2014/main" id="{B760E295-0826-45FA-BDE0-EA8675942680}"/>
                </a:ext>
              </a:extLst>
            </p:cNvPr>
            <p:cNvGrpSpPr/>
            <p:nvPr/>
          </p:nvGrpSpPr>
          <p:grpSpPr>
            <a:xfrm>
              <a:off x="7451385" y="3962133"/>
              <a:ext cx="799482" cy="799482"/>
              <a:chOff x="6889898" y="1435395"/>
              <a:chExt cx="1084521" cy="1084521"/>
            </a:xfrm>
          </p:grpSpPr>
          <p:sp>
            <p:nvSpPr>
              <p:cNvPr id="7" name="椭圆 11">
                <a:extLst>
                  <a:ext uri="{FF2B5EF4-FFF2-40B4-BE49-F238E27FC236}">
                    <a16:creationId xmlns:a16="http://schemas.microsoft.com/office/drawing/2014/main" id="{4FA3E9C3-90DE-4744-8980-80858A098DDA}"/>
                  </a:ext>
                </a:extLst>
              </p:cNvPr>
              <p:cNvSpPr/>
              <p:nvPr/>
            </p:nvSpPr>
            <p:spPr>
              <a:xfrm>
                <a:off x="6889898" y="1435395"/>
                <a:ext cx="1084521" cy="1084521"/>
              </a:xfrm>
              <a:prstGeom prst="ellipse">
                <a:avLst/>
              </a:prstGeom>
              <a:solidFill>
                <a:srgbClr val="FFBB00"/>
              </a:solidFill>
              <a:ln>
                <a:solidFill>
                  <a:srgbClr val="42414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600">
                  <a:latin typeface="UD Digi Kyokasho NP-R" panose="02020400000000000000" pitchFamily="18" charset="-128"/>
                  <a:ea typeface="UD Digi Kyokasho NP-R" panose="02020400000000000000" pitchFamily="18" charset="-128"/>
                </a:endParaRPr>
              </a:p>
            </p:txBody>
          </p:sp>
          <p:pic>
            <p:nvPicPr>
              <p:cNvPr id="8" name="图片 12">
                <a:extLst>
                  <a:ext uri="{FF2B5EF4-FFF2-40B4-BE49-F238E27FC236}">
                    <a16:creationId xmlns:a16="http://schemas.microsoft.com/office/drawing/2014/main" id="{5F9C2227-3CF9-4545-969F-A69405280D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090587" y="1636084"/>
                <a:ext cx="683142" cy="683142"/>
              </a:xfrm>
              <a:prstGeom prst="rect">
                <a:avLst/>
              </a:prstGeo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</p:pic>
        </p:grpSp>
      </p:grpSp>
      <p:grpSp>
        <p:nvGrpSpPr>
          <p:cNvPr id="9" name="组合 13">
            <a:extLst>
              <a:ext uri="{FF2B5EF4-FFF2-40B4-BE49-F238E27FC236}">
                <a16:creationId xmlns:a16="http://schemas.microsoft.com/office/drawing/2014/main" id="{C116AD19-A866-4108-AE68-0BF33BAF5B84}"/>
              </a:ext>
            </a:extLst>
          </p:cNvPr>
          <p:cNvGrpSpPr/>
          <p:nvPr/>
        </p:nvGrpSpPr>
        <p:grpSpPr>
          <a:xfrm>
            <a:off x="4418660" y="2777455"/>
            <a:ext cx="5973344" cy="828601"/>
            <a:chOff x="7451385" y="3962133"/>
            <a:chExt cx="5973344" cy="828601"/>
          </a:xfrm>
        </p:grpSpPr>
        <p:sp>
          <p:nvSpPr>
            <p:cNvPr id="10" name="文本框 14">
              <a:extLst>
                <a:ext uri="{FF2B5EF4-FFF2-40B4-BE49-F238E27FC236}">
                  <a16:creationId xmlns:a16="http://schemas.microsoft.com/office/drawing/2014/main" id="{E2369943-9F67-4B90-A841-9648682918CD}"/>
                </a:ext>
              </a:extLst>
            </p:cNvPr>
            <p:cNvSpPr txBox="1"/>
            <p:nvPr/>
          </p:nvSpPr>
          <p:spPr>
            <a:xfrm>
              <a:off x="8507998" y="4262512"/>
              <a:ext cx="4916731" cy="5282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lnSpc>
                  <a:spcPts val="3000"/>
                </a:lnSpc>
                <a:defRPr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en-US" altLang="zh-TW" sz="4000" dirty="0">
                  <a:latin typeface="UD Digi Kyokasho NP-R" panose="02020400000000000000" pitchFamily="18" charset="-128"/>
                  <a:ea typeface="UD Digi Kyokasho NP-R" panose="02020400000000000000" pitchFamily="18" charset="-128"/>
                </a:rPr>
                <a:t>CNN</a:t>
              </a:r>
              <a:r>
                <a:rPr lang="zh-TW" altLang="en-US" sz="4000" dirty="0">
                  <a:latin typeface="UD Digi Kyokasho NP-R" panose="02020400000000000000" pitchFamily="18" charset="-128"/>
                  <a:ea typeface="UD Digi Kyokasho NP-R" panose="02020400000000000000" pitchFamily="18" charset="-128"/>
                </a:rPr>
                <a:t>訓練、深度學習</a:t>
              </a:r>
              <a:endParaRPr lang="en-US" altLang="zh-TW" sz="4000" dirty="0">
                <a:latin typeface="UD Digi Kyokasho NP-R" panose="02020400000000000000" pitchFamily="18" charset="-128"/>
                <a:ea typeface="UD Digi Kyokasho NP-R" panose="02020400000000000000" pitchFamily="18" charset="-128"/>
              </a:endParaRPr>
            </a:p>
          </p:txBody>
        </p:sp>
        <p:grpSp>
          <p:nvGrpSpPr>
            <p:cNvPr id="11" name="组合 15">
              <a:extLst>
                <a:ext uri="{FF2B5EF4-FFF2-40B4-BE49-F238E27FC236}">
                  <a16:creationId xmlns:a16="http://schemas.microsoft.com/office/drawing/2014/main" id="{A95BDF0F-BF80-4B18-8AFD-649EB948042B}"/>
                </a:ext>
              </a:extLst>
            </p:cNvPr>
            <p:cNvGrpSpPr/>
            <p:nvPr/>
          </p:nvGrpSpPr>
          <p:grpSpPr>
            <a:xfrm>
              <a:off x="7451385" y="3962133"/>
              <a:ext cx="799482" cy="799482"/>
              <a:chOff x="6889898" y="1435395"/>
              <a:chExt cx="1084521" cy="1084521"/>
            </a:xfrm>
          </p:grpSpPr>
          <p:sp>
            <p:nvSpPr>
              <p:cNvPr id="12" name="椭圆 16">
                <a:extLst>
                  <a:ext uri="{FF2B5EF4-FFF2-40B4-BE49-F238E27FC236}">
                    <a16:creationId xmlns:a16="http://schemas.microsoft.com/office/drawing/2014/main" id="{3D279DB2-290E-4BE1-B8BB-B58E775BC2D8}"/>
                  </a:ext>
                </a:extLst>
              </p:cNvPr>
              <p:cNvSpPr/>
              <p:nvPr/>
            </p:nvSpPr>
            <p:spPr>
              <a:xfrm>
                <a:off x="6889898" y="1435395"/>
                <a:ext cx="1084521" cy="1084521"/>
              </a:xfrm>
              <a:prstGeom prst="ellipse">
                <a:avLst/>
              </a:prstGeom>
              <a:solidFill>
                <a:srgbClr val="FFBB00"/>
              </a:solidFill>
              <a:ln>
                <a:solidFill>
                  <a:srgbClr val="42414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 dirty="0">
                  <a:latin typeface="UD Digi Kyokasho NP-R" panose="02020400000000000000" pitchFamily="18" charset="-128"/>
                  <a:ea typeface="UD Digi Kyokasho NP-R" panose="02020400000000000000" pitchFamily="18" charset="-128"/>
                </a:endParaRPr>
              </a:p>
            </p:txBody>
          </p:sp>
          <p:pic>
            <p:nvPicPr>
              <p:cNvPr id="13" name="图片 17">
                <a:extLst>
                  <a:ext uri="{FF2B5EF4-FFF2-40B4-BE49-F238E27FC236}">
                    <a16:creationId xmlns:a16="http://schemas.microsoft.com/office/drawing/2014/main" id="{6E175225-3C56-490C-A3CE-2DC6B25C2C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090587" y="1636084"/>
                <a:ext cx="683142" cy="683142"/>
              </a:xfrm>
              <a:prstGeom prst="rect">
                <a:avLst/>
              </a:prstGeo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</p:pic>
        </p:grpSp>
      </p:grpSp>
      <p:sp>
        <p:nvSpPr>
          <p:cNvPr id="21" name="矩形 20">
            <a:extLst>
              <a:ext uri="{FF2B5EF4-FFF2-40B4-BE49-F238E27FC236}">
                <a16:creationId xmlns:a16="http://schemas.microsoft.com/office/drawing/2014/main" id="{4972DF26-0A8A-4327-A7F4-64CBB35F20EE}"/>
              </a:ext>
            </a:extLst>
          </p:cNvPr>
          <p:cNvSpPr/>
          <p:nvPr/>
        </p:nvSpPr>
        <p:spPr>
          <a:xfrm>
            <a:off x="-2" y="-1324"/>
            <a:ext cx="2873771" cy="6859324"/>
          </a:xfrm>
          <a:prstGeom prst="rect">
            <a:avLst/>
          </a:prstGeom>
          <a:solidFill>
            <a:srgbClr val="354E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C2852E06-4243-496D-A485-609B4535A4EF}"/>
              </a:ext>
            </a:extLst>
          </p:cNvPr>
          <p:cNvGrpSpPr/>
          <p:nvPr/>
        </p:nvGrpSpPr>
        <p:grpSpPr>
          <a:xfrm>
            <a:off x="310094" y="601239"/>
            <a:ext cx="1782070" cy="601953"/>
            <a:chOff x="310094" y="601239"/>
            <a:chExt cx="1782070" cy="601953"/>
          </a:xfrm>
        </p:grpSpPr>
        <p:sp>
          <p:nvSpPr>
            <p:cNvPr id="23" name="椭圆 5">
              <a:extLst>
                <a:ext uri="{FF2B5EF4-FFF2-40B4-BE49-F238E27FC236}">
                  <a16:creationId xmlns:a16="http://schemas.microsoft.com/office/drawing/2014/main" id="{0EE24581-6DEF-4052-99D9-30F75033FEE3}"/>
                </a:ext>
              </a:extLst>
            </p:cNvPr>
            <p:cNvSpPr/>
            <p:nvPr/>
          </p:nvSpPr>
          <p:spPr>
            <a:xfrm>
              <a:off x="310094" y="601239"/>
              <a:ext cx="517867" cy="494892"/>
            </a:xfrm>
            <a:prstGeom prst="ellipse">
              <a:avLst/>
            </a:prstGeom>
            <a:solidFill>
              <a:srgbClr val="FFBB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solidFill>
                    <a:srgbClr val="FEFAEB"/>
                  </a:solidFill>
                  <a:latin typeface="UD Digi Kyokasho NP-B" panose="02020700000000000000" pitchFamily="18" charset="-128"/>
                  <a:ea typeface="UD Digi Kyokasho NP-B" panose="02020700000000000000" pitchFamily="18" charset="-128"/>
                </a:rPr>
                <a:t>1</a:t>
              </a:r>
              <a:endParaRPr lang="zh-CN" altLang="en-US" sz="2400" dirty="0">
                <a:solidFill>
                  <a:srgbClr val="FEFAEB"/>
                </a:solidFill>
                <a:latin typeface="UD Digi Kyokasho NP-B" panose="02020700000000000000" pitchFamily="18" charset="-128"/>
                <a:ea typeface="UD Digi Kyokasho NP-B" panose="02020700000000000000" pitchFamily="18" charset="-128"/>
              </a:endParaRPr>
            </a:p>
          </p:txBody>
        </p:sp>
        <p:sp>
          <p:nvSpPr>
            <p:cNvPr id="24" name="文本框 6">
              <a:extLst>
                <a:ext uri="{FF2B5EF4-FFF2-40B4-BE49-F238E27FC236}">
                  <a16:creationId xmlns:a16="http://schemas.microsoft.com/office/drawing/2014/main" id="{7C8DF963-AE75-4B72-845C-2665BC387061}"/>
                </a:ext>
              </a:extLst>
            </p:cNvPr>
            <p:cNvSpPr txBox="1"/>
            <p:nvPr/>
          </p:nvSpPr>
          <p:spPr>
            <a:xfrm>
              <a:off x="1086761" y="618417"/>
              <a:ext cx="100540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TW" altLang="en-US" sz="3200" dirty="0">
                  <a:solidFill>
                    <a:schemeClr val="bg2">
                      <a:lumMod val="50000"/>
                    </a:schemeClr>
                  </a:solidFill>
                  <a:latin typeface="UD Digi Kyokasho NP-B" panose="02020700000000000000" pitchFamily="18" charset="-128"/>
                  <a:ea typeface="UD Digi Kyokasho NP-B" panose="02020700000000000000" pitchFamily="18" charset="-128"/>
                </a:rPr>
                <a:t>主題</a:t>
              </a:r>
              <a:endParaRPr lang="zh-CN" altLang="en-US" sz="3200" dirty="0">
                <a:solidFill>
                  <a:schemeClr val="bg2">
                    <a:lumMod val="50000"/>
                  </a:schemeClr>
                </a:solidFill>
                <a:latin typeface="UD Digi Kyokasho NP-B" panose="02020700000000000000" pitchFamily="18" charset="-128"/>
                <a:ea typeface="UD Digi Kyokasho NP-B" panose="02020700000000000000" pitchFamily="18" charset="-128"/>
              </a:endParaRPr>
            </a:p>
          </p:txBody>
        </p:sp>
      </p:grpSp>
      <p:sp>
        <p:nvSpPr>
          <p:cNvPr id="25" name="椭圆 5">
            <a:extLst>
              <a:ext uri="{FF2B5EF4-FFF2-40B4-BE49-F238E27FC236}">
                <a16:creationId xmlns:a16="http://schemas.microsoft.com/office/drawing/2014/main" id="{0E8139E0-29E4-43D6-86EC-605305C5D9E1}"/>
              </a:ext>
            </a:extLst>
          </p:cNvPr>
          <p:cNvSpPr/>
          <p:nvPr/>
        </p:nvSpPr>
        <p:spPr>
          <a:xfrm>
            <a:off x="310094" y="1654934"/>
            <a:ext cx="517867" cy="494893"/>
          </a:xfrm>
          <a:prstGeom prst="ellipse">
            <a:avLst/>
          </a:prstGeom>
          <a:solidFill>
            <a:srgbClr val="FFB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rgbClr val="FEFAEB"/>
                </a:solidFill>
                <a:latin typeface="UD Digi Kyokasho NP-B" panose="02020700000000000000" pitchFamily="18" charset="-128"/>
                <a:ea typeface="UD Digi Kyokasho NP-B" panose="02020700000000000000" pitchFamily="18" charset="-128"/>
              </a:rPr>
              <a:t>2</a:t>
            </a:r>
            <a:endParaRPr lang="zh-CN" altLang="en-US" sz="2400" dirty="0">
              <a:solidFill>
                <a:srgbClr val="FEFAEB"/>
              </a:solidFill>
              <a:latin typeface="UD Digi Kyokasho NP-B" panose="02020700000000000000" pitchFamily="18" charset="-128"/>
              <a:ea typeface="UD Digi Kyokasho NP-B" panose="02020700000000000000" pitchFamily="18" charset="-128"/>
            </a:endParaRPr>
          </a:p>
        </p:txBody>
      </p:sp>
      <p:sp>
        <p:nvSpPr>
          <p:cNvPr id="26" name="文本框 6">
            <a:extLst>
              <a:ext uri="{FF2B5EF4-FFF2-40B4-BE49-F238E27FC236}">
                <a16:creationId xmlns:a16="http://schemas.microsoft.com/office/drawing/2014/main" id="{7BC1E37D-F90B-41F2-9AA4-32D1559DC05D}"/>
              </a:ext>
            </a:extLst>
          </p:cNvPr>
          <p:cNvSpPr txBox="1"/>
          <p:nvPr/>
        </p:nvSpPr>
        <p:spPr>
          <a:xfrm>
            <a:off x="1134721" y="1649930"/>
            <a:ext cx="10054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3200" dirty="0">
                <a:solidFill>
                  <a:schemeClr val="bg2">
                    <a:lumMod val="50000"/>
                  </a:schemeClr>
                </a:solidFill>
                <a:latin typeface="UD Digi Kyokasho NP-B" panose="02020700000000000000" pitchFamily="18" charset="-128"/>
                <a:ea typeface="UD Digi Kyokasho NP-B" panose="02020700000000000000" pitchFamily="18" charset="-128"/>
              </a:rPr>
              <a:t>動機</a:t>
            </a:r>
            <a:endParaRPr lang="zh-CN" altLang="en-US" sz="3200" dirty="0">
              <a:solidFill>
                <a:schemeClr val="bg2">
                  <a:lumMod val="50000"/>
                </a:schemeClr>
              </a:solidFill>
              <a:latin typeface="UD Digi Kyokasho NP-B" panose="02020700000000000000" pitchFamily="18" charset="-128"/>
              <a:ea typeface="UD Digi Kyokasho NP-B" panose="02020700000000000000" pitchFamily="18" charset="-128"/>
            </a:endParaRPr>
          </a:p>
        </p:txBody>
      </p:sp>
      <p:grpSp>
        <p:nvGrpSpPr>
          <p:cNvPr id="27" name="群組 26">
            <a:extLst>
              <a:ext uri="{FF2B5EF4-FFF2-40B4-BE49-F238E27FC236}">
                <a16:creationId xmlns:a16="http://schemas.microsoft.com/office/drawing/2014/main" id="{36B9C259-D424-4544-AF63-B5EB1EA86C33}"/>
              </a:ext>
            </a:extLst>
          </p:cNvPr>
          <p:cNvGrpSpPr/>
          <p:nvPr/>
        </p:nvGrpSpPr>
        <p:grpSpPr>
          <a:xfrm>
            <a:off x="310094" y="2698597"/>
            <a:ext cx="2807702" cy="584775"/>
            <a:chOff x="310094" y="2698597"/>
            <a:chExt cx="2807702" cy="584775"/>
          </a:xfrm>
        </p:grpSpPr>
        <p:sp>
          <p:nvSpPr>
            <p:cNvPr id="28" name="椭圆 5">
              <a:extLst>
                <a:ext uri="{FF2B5EF4-FFF2-40B4-BE49-F238E27FC236}">
                  <a16:creationId xmlns:a16="http://schemas.microsoft.com/office/drawing/2014/main" id="{C29CC8E2-A2EA-4F28-9119-1F84982A1B04}"/>
                </a:ext>
              </a:extLst>
            </p:cNvPr>
            <p:cNvSpPr/>
            <p:nvPr/>
          </p:nvSpPr>
          <p:spPr>
            <a:xfrm>
              <a:off x="310094" y="2708630"/>
              <a:ext cx="517867" cy="494893"/>
            </a:xfrm>
            <a:prstGeom prst="ellipse">
              <a:avLst/>
            </a:prstGeom>
            <a:solidFill>
              <a:srgbClr val="FFBB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solidFill>
                    <a:srgbClr val="FEFAEB"/>
                  </a:solidFill>
                  <a:latin typeface="UD Digi Kyokasho NP-B" panose="02020700000000000000" pitchFamily="18" charset="-128"/>
                  <a:ea typeface="UD Digi Kyokasho NP-B" panose="02020700000000000000" pitchFamily="18" charset="-128"/>
                </a:rPr>
                <a:t>3</a:t>
              </a:r>
              <a:endParaRPr lang="zh-CN" altLang="en-US" sz="2400" dirty="0">
                <a:solidFill>
                  <a:srgbClr val="FEFAEB"/>
                </a:solidFill>
                <a:latin typeface="UD Digi Kyokasho NP-B" panose="02020700000000000000" pitchFamily="18" charset="-128"/>
                <a:ea typeface="UD Digi Kyokasho NP-B" panose="02020700000000000000" pitchFamily="18" charset="-128"/>
              </a:endParaRPr>
            </a:p>
          </p:txBody>
        </p:sp>
        <p:sp>
          <p:nvSpPr>
            <p:cNvPr id="29" name="文本框 6">
              <a:extLst>
                <a:ext uri="{FF2B5EF4-FFF2-40B4-BE49-F238E27FC236}">
                  <a16:creationId xmlns:a16="http://schemas.microsoft.com/office/drawing/2014/main" id="{4B479E42-6343-40E0-998B-E726CB11D584}"/>
                </a:ext>
              </a:extLst>
            </p:cNvPr>
            <p:cNvSpPr txBox="1"/>
            <p:nvPr/>
          </p:nvSpPr>
          <p:spPr>
            <a:xfrm>
              <a:off x="372694" y="2698597"/>
              <a:ext cx="274510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3200" dirty="0">
                  <a:solidFill>
                    <a:schemeClr val="bg2">
                      <a:lumMod val="50000"/>
                    </a:schemeClr>
                  </a:solidFill>
                  <a:latin typeface="UD Digi Kyokasho NP-B" panose="02020700000000000000" pitchFamily="18" charset="-128"/>
                  <a:ea typeface="UD Digi Kyokasho NP-B" panose="02020700000000000000" pitchFamily="18" charset="-128"/>
                </a:rPr>
                <a:t>資料來源</a:t>
              </a:r>
              <a:endParaRPr lang="zh-CN" altLang="en-US" sz="3200" dirty="0">
                <a:solidFill>
                  <a:schemeClr val="bg2">
                    <a:lumMod val="50000"/>
                  </a:schemeClr>
                </a:solidFill>
                <a:latin typeface="UD Digi Kyokasho NP-B" panose="02020700000000000000" pitchFamily="18" charset="-128"/>
                <a:ea typeface="UD Digi Kyokasho NP-B" panose="02020700000000000000" pitchFamily="18" charset="-128"/>
              </a:endParaRPr>
            </a:p>
          </p:txBody>
        </p:sp>
      </p:grpSp>
      <p:sp>
        <p:nvSpPr>
          <p:cNvPr id="30" name="椭圆 5">
            <a:extLst>
              <a:ext uri="{FF2B5EF4-FFF2-40B4-BE49-F238E27FC236}">
                <a16:creationId xmlns:a16="http://schemas.microsoft.com/office/drawing/2014/main" id="{630ADAFB-39AA-4DDB-B92E-74594289C5A0}"/>
              </a:ext>
            </a:extLst>
          </p:cNvPr>
          <p:cNvSpPr/>
          <p:nvPr/>
        </p:nvSpPr>
        <p:spPr>
          <a:xfrm>
            <a:off x="310094" y="3762326"/>
            <a:ext cx="517867" cy="494892"/>
          </a:xfrm>
          <a:prstGeom prst="ellipse">
            <a:avLst/>
          </a:prstGeom>
          <a:solidFill>
            <a:srgbClr val="FFB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rgbClr val="FEFAEB"/>
                </a:solidFill>
                <a:latin typeface="UD Digi Kyokasho NP-B" panose="02020700000000000000" pitchFamily="18" charset="-128"/>
                <a:ea typeface="UD Digi Kyokasho NP-B" panose="02020700000000000000" pitchFamily="18" charset="-128"/>
              </a:rPr>
              <a:t>4</a:t>
            </a:r>
            <a:endParaRPr lang="zh-CN" altLang="en-US" sz="2400" dirty="0">
              <a:solidFill>
                <a:srgbClr val="FEFAEB"/>
              </a:solidFill>
              <a:latin typeface="UD Digi Kyokasho NP-B" panose="02020700000000000000" pitchFamily="18" charset="-128"/>
              <a:ea typeface="UD Digi Kyokasho NP-B" panose="02020700000000000000" pitchFamily="18" charset="-128"/>
            </a:endParaRPr>
          </a:p>
        </p:txBody>
      </p:sp>
      <p:sp>
        <p:nvSpPr>
          <p:cNvPr id="32" name="文本框 6">
            <a:extLst>
              <a:ext uri="{FF2B5EF4-FFF2-40B4-BE49-F238E27FC236}">
                <a16:creationId xmlns:a16="http://schemas.microsoft.com/office/drawing/2014/main" id="{FEC2A696-C32D-4113-94B0-46A763AD1932}"/>
              </a:ext>
            </a:extLst>
          </p:cNvPr>
          <p:cNvSpPr txBox="1"/>
          <p:nvPr/>
        </p:nvSpPr>
        <p:spPr>
          <a:xfrm>
            <a:off x="832175" y="3720240"/>
            <a:ext cx="18261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3200" dirty="0">
                <a:solidFill>
                  <a:schemeClr val="bg2">
                    <a:lumMod val="50000"/>
                  </a:schemeClr>
                </a:solidFill>
                <a:latin typeface="UD Digi Kyokasho NP-B" panose="02020700000000000000" pitchFamily="18" charset="-128"/>
                <a:ea typeface="UD Digi Kyokasho NP-B" panose="02020700000000000000" pitchFamily="18" charset="-128"/>
              </a:rPr>
              <a:t>實作想法</a:t>
            </a:r>
            <a:endParaRPr lang="zh-CN" altLang="en-US" sz="3200" dirty="0">
              <a:solidFill>
                <a:schemeClr val="bg2">
                  <a:lumMod val="50000"/>
                </a:schemeClr>
              </a:solidFill>
              <a:latin typeface="UD Digi Kyokasho NP-B" panose="02020700000000000000" pitchFamily="18" charset="-128"/>
              <a:ea typeface="UD Digi Kyokasho NP-B" panose="02020700000000000000" pitchFamily="18" charset="-128"/>
            </a:endParaRPr>
          </a:p>
        </p:txBody>
      </p:sp>
      <p:grpSp>
        <p:nvGrpSpPr>
          <p:cNvPr id="33" name="群組 32">
            <a:extLst>
              <a:ext uri="{FF2B5EF4-FFF2-40B4-BE49-F238E27FC236}">
                <a16:creationId xmlns:a16="http://schemas.microsoft.com/office/drawing/2014/main" id="{A6105845-0422-4136-A513-C3B0541A0D5C}"/>
              </a:ext>
            </a:extLst>
          </p:cNvPr>
          <p:cNvGrpSpPr/>
          <p:nvPr/>
        </p:nvGrpSpPr>
        <p:grpSpPr>
          <a:xfrm>
            <a:off x="310094" y="4758208"/>
            <a:ext cx="2333919" cy="584775"/>
            <a:chOff x="310094" y="4758208"/>
            <a:chExt cx="2333919" cy="584775"/>
          </a:xfrm>
        </p:grpSpPr>
        <p:sp>
          <p:nvSpPr>
            <p:cNvPr id="34" name="椭圆 5">
              <a:extLst>
                <a:ext uri="{FF2B5EF4-FFF2-40B4-BE49-F238E27FC236}">
                  <a16:creationId xmlns:a16="http://schemas.microsoft.com/office/drawing/2014/main" id="{146B5ED2-2D20-4AAD-8DB6-79DB9B6C0E50}"/>
                </a:ext>
              </a:extLst>
            </p:cNvPr>
            <p:cNvSpPr/>
            <p:nvPr/>
          </p:nvSpPr>
          <p:spPr>
            <a:xfrm>
              <a:off x="310094" y="4816021"/>
              <a:ext cx="517867" cy="494893"/>
            </a:xfrm>
            <a:prstGeom prst="ellipse">
              <a:avLst/>
            </a:prstGeom>
            <a:solidFill>
              <a:srgbClr val="FFBB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solidFill>
                    <a:srgbClr val="FEFAEB"/>
                  </a:solidFill>
                  <a:latin typeface="UD Digi Kyokasho NP-B" panose="02020700000000000000" pitchFamily="18" charset="-128"/>
                  <a:ea typeface="UD Digi Kyokasho NP-B" panose="02020700000000000000" pitchFamily="18" charset="-128"/>
                </a:rPr>
                <a:t>5</a:t>
              </a:r>
              <a:endParaRPr lang="zh-CN" altLang="en-US" sz="2400" dirty="0">
                <a:solidFill>
                  <a:srgbClr val="FEFAEB"/>
                </a:solidFill>
                <a:latin typeface="UD Digi Kyokasho NP-B" panose="02020700000000000000" pitchFamily="18" charset="-128"/>
                <a:ea typeface="UD Digi Kyokasho NP-B" panose="02020700000000000000" pitchFamily="18" charset="-128"/>
              </a:endParaRPr>
            </a:p>
          </p:txBody>
        </p:sp>
        <p:sp>
          <p:nvSpPr>
            <p:cNvPr id="35" name="文本框 6">
              <a:extLst>
                <a:ext uri="{FF2B5EF4-FFF2-40B4-BE49-F238E27FC236}">
                  <a16:creationId xmlns:a16="http://schemas.microsoft.com/office/drawing/2014/main" id="{4245CA18-8B81-42E6-BC31-8E2E5E04F11C}"/>
                </a:ext>
              </a:extLst>
            </p:cNvPr>
            <p:cNvSpPr txBox="1"/>
            <p:nvPr/>
          </p:nvSpPr>
          <p:spPr>
            <a:xfrm>
              <a:off x="817871" y="4758208"/>
              <a:ext cx="182614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TW" altLang="en-US" sz="3200" dirty="0">
                  <a:solidFill>
                    <a:schemeClr val="bg2">
                      <a:lumMod val="50000"/>
                    </a:schemeClr>
                  </a:solidFill>
                  <a:latin typeface="UD Digi Kyokasho NP-B" panose="02020700000000000000" pitchFamily="18" charset="-128"/>
                  <a:ea typeface="UD Digi Kyokasho NP-B" panose="02020700000000000000" pitchFamily="18" charset="-128"/>
                </a:rPr>
                <a:t>進度排程</a:t>
              </a:r>
              <a:endParaRPr lang="zh-CN" altLang="en-US" sz="3200" dirty="0">
                <a:solidFill>
                  <a:schemeClr val="bg2">
                    <a:lumMod val="50000"/>
                  </a:schemeClr>
                </a:solidFill>
                <a:latin typeface="UD Digi Kyokasho NP-B" panose="02020700000000000000" pitchFamily="18" charset="-128"/>
                <a:ea typeface="UD Digi Kyokasho NP-B" panose="02020700000000000000" pitchFamily="18" charset="-128"/>
              </a:endParaRPr>
            </a:p>
          </p:txBody>
        </p:sp>
      </p:grpSp>
      <p:grpSp>
        <p:nvGrpSpPr>
          <p:cNvPr id="2" name="群組 1">
            <a:extLst>
              <a:ext uri="{FF2B5EF4-FFF2-40B4-BE49-F238E27FC236}">
                <a16:creationId xmlns:a16="http://schemas.microsoft.com/office/drawing/2014/main" id="{6525477D-03CC-419C-8007-5DF8FD451127}"/>
              </a:ext>
            </a:extLst>
          </p:cNvPr>
          <p:cNvGrpSpPr/>
          <p:nvPr/>
        </p:nvGrpSpPr>
        <p:grpSpPr>
          <a:xfrm>
            <a:off x="216911" y="5824775"/>
            <a:ext cx="2745102" cy="584775"/>
            <a:chOff x="216911" y="5824775"/>
            <a:chExt cx="2745102" cy="584775"/>
          </a:xfrm>
        </p:grpSpPr>
        <p:sp>
          <p:nvSpPr>
            <p:cNvPr id="31" name="椭圆 5">
              <a:extLst>
                <a:ext uri="{FF2B5EF4-FFF2-40B4-BE49-F238E27FC236}">
                  <a16:creationId xmlns:a16="http://schemas.microsoft.com/office/drawing/2014/main" id="{5B5E8157-836B-40BC-9826-AA3539DDEC18}"/>
                </a:ext>
              </a:extLst>
            </p:cNvPr>
            <p:cNvSpPr/>
            <p:nvPr/>
          </p:nvSpPr>
          <p:spPr>
            <a:xfrm>
              <a:off x="310094" y="5869717"/>
              <a:ext cx="517867" cy="494893"/>
            </a:xfrm>
            <a:prstGeom prst="ellipse">
              <a:avLst/>
            </a:prstGeom>
            <a:solidFill>
              <a:srgbClr val="FFBB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solidFill>
                    <a:srgbClr val="FEFAEB"/>
                  </a:solidFill>
                  <a:latin typeface="UD Digi Kyokasho NP-B" panose="02020700000000000000" pitchFamily="18" charset="-128"/>
                  <a:ea typeface="UD Digi Kyokasho NP-B" panose="02020700000000000000" pitchFamily="18" charset="-128"/>
                </a:rPr>
                <a:t>6</a:t>
              </a:r>
              <a:endParaRPr lang="zh-CN" altLang="en-US" sz="2400" dirty="0">
                <a:solidFill>
                  <a:srgbClr val="FEFAEB"/>
                </a:solidFill>
                <a:latin typeface="UD Digi Kyokasho NP-B" panose="02020700000000000000" pitchFamily="18" charset="-128"/>
                <a:ea typeface="UD Digi Kyokasho NP-B" panose="02020700000000000000" pitchFamily="18" charset="-128"/>
              </a:endParaRPr>
            </a:p>
          </p:txBody>
        </p:sp>
        <p:sp>
          <p:nvSpPr>
            <p:cNvPr id="36" name="文本框 6">
              <a:extLst>
                <a:ext uri="{FF2B5EF4-FFF2-40B4-BE49-F238E27FC236}">
                  <a16:creationId xmlns:a16="http://schemas.microsoft.com/office/drawing/2014/main" id="{45A98DF6-95CB-4844-9A3C-C42951436208}"/>
                </a:ext>
              </a:extLst>
            </p:cNvPr>
            <p:cNvSpPr txBox="1"/>
            <p:nvPr/>
          </p:nvSpPr>
          <p:spPr>
            <a:xfrm>
              <a:off x="216911" y="5824775"/>
              <a:ext cx="274510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3200" dirty="0">
                  <a:solidFill>
                    <a:schemeClr val="bg1"/>
                  </a:solidFill>
                  <a:latin typeface="UD Digi Kyokasho NP-B" panose="02020700000000000000" pitchFamily="18" charset="-128"/>
                  <a:ea typeface="UD Digi Kyokasho NP-B" panose="02020700000000000000" pitchFamily="18" charset="-128"/>
                </a:rPr>
                <a:t>分工</a:t>
              </a:r>
              <a:endParaRPr lang="zh-CN" altLang="en-US" sz="3200" dirty="0">
                <a:solidFill>
                  <a:schemeClr val="bg1"/>
                </a:solidFill>
                <a:latin typeface="UD Digi Kyokasho NP-B" panose="02020700000000000000" pitchFamily="18" charset="-128"/>
                <a:ea typeface="UD Digi Kyokasho NP-B" panose="02020700000000000000" pitchFamily="18" charset="-128"/>
              </a:endParaRPr>
            </a:p>
          </p:txBody>
        </p:sp>
      </p:grpSp>
      <p:sp>
        <p:nvSpPr>
          <p:cNvPr id="19" name="矩形 18">
            <a:extLst>
              <a:ext uri="{FF2B5EF4-FFF2-40B4-BE49-F238E27FC236}">
                <a16:creationId xmlns:a16="http://schemas.microsoft.com/office/drawing/2014/main" id="{6AB22BBA-91BD-4F35-89EB-BC1703859260}"/>
              </a:ext>
            </a:extLst>
          </p:cNvPr>
          <p:cNvSpPr/>
          <p:nvPr/>
        </p:nvSpPr>
        <p:spPr>
          <a:xfrm>
            <a:off x="5475273" y="2150577"/>
            <a:ext cx="3416320" cy="5131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3000"/>
              </a:lnSpc>
            </a:pPr>
            <a:r>
              <a:rPr lang="zh-TW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王</a:t>
            </a:r>
            <a:r>
              <a:rPr lang="zh-TW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源泉圓體 TTF Regular" panose="020B0500000000000000" pitchFamily="34" charset="-120"/>
                <a:ea typeface="源泉圓體 TTF Regular" panose="020B0500000000000000" pitchFamily="34" charset="-120"/>
              </a:rPr>
              <a:t>嬿</a:t>
            </a:r>
            <a:r>
              <a:rPr lang="zh-TW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筑、林盈盈</a:t>
            </a:r>
            <a:endParaRPr lang="en-US" altLang="zh-CN" sz="3600" dirty="0">
              <a:solidFill>
                <a:schemeClr val="tx1">
                  <a:lumMod val="75000"/>
                  <a:lumOff val="25000"/>
                </a:schemeClr>
              </a:solidFill>
              <a:latin typeface="UD Digi Kyokasho NP-R" panose="02020400000000000000" pitchFamily="18" charset="-128"/>
              <a:ea typeface="UD Digi Kyokasho NP-R" panose="02020400000000000000" pitchFamily="18" charset="-128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042F0653-0482-4565-BF7E-187D667E2757}"/>
              </a:ext>
            </a:extLst>
          </p:cNvPr>
          <p:cNvSpPr/>
          <p:nvPr/>
        </p:nvSpPr>
        <p:spPr>
          <a:xfrm>
            <a:off x="5567191" y="3812574"/>
            <a:ext cx="341632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3600" dirty="0"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楊如瀅、邱聖雅</a:t>
            </a:r>
            <a:endParaRPr lang="en-US" altLang="zh-TW" sz="3600" dirty="0">
              <a:latin typeface="UD Digi Kyokasho NP-R" panose="02020400000000000000" pitchFamily="18" charset="-128"/>
              <a:ea typeface="UD Digi Kyokasho NP-R" panose="02020400000000000000" pitchFamily="18" charset="-128"/>
            </a:endParaRPr>
          </a:p>
        </p:txBody>
      </p:sp>
      <p:grpSp>
        <p:nvGrpSpPr>
          <p:cNvPr id="40" name="组合 13">
            <a:extLst>
              <a:ext uri="{FF2B5EF4-FFF2-40B4-BE49-F238E27FC236}">
                <a16:creationId xmlns:a16="http://schemas.microsoft.com/office/drawing/2014/main" id="{417B9178-26A1-461C-82E4-BA7825EA8208}"/>
              </a:ext>
            </a:extLst>
          </p:cNvPr>
          <p:cNvGrpSpPr/>
          <p:nvPr/>
        </p:nvGrpSpPr>
        <p:grpSpPr>
          <a:xfrm>
            <a:off x="4418660" y="4536462"/>
            <a:ext cx="5354584" cy="828601"/>
            <a:chOff x="7451385" y="3962133"/>
            <a:chExt cx="5354584" cy="828601"/>
          </a:xfrm>
        </p:grpSpPr>
        <p:sp>
          <p:nvSpPr>
            <p:cNvPr id="41" name="文本框 14">
              <a:extLst>
                <a:ext uri="{FF2B5EF4-FFF2-40B4-BE49-F238E27FC236}">
                  <a16:creationId xmlns:a16="http://schemas.microsoft.com/office/drawing/2014/main" id="{8AB4D47E-3A8C-4055-8DCD-29CDD58E2DE9}"/>
                </a:ext>
              </a:extLst>
            </p:cNvPr>
            <p:cNvSpPr txBox="1"/>
            <p:nvPr/>
          </p:nvSpPr>
          <p:spPr>
            <a:xfrm>
              <a:off x="8507998" y="4262512"/>
              <a:ext cx="4297971" cy="5282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lnSpc>
                  <a:spcPts val="3000"/>
                </a:lnSpc>
                <a:defRPr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TW" altLang="en-US" sz="4000" dirty="0">
                  <a:latin typeface="UD Digi Kyokasho NP-R" panose="02020400000000000000" pitchFamily="18" charset="-128"/>
                  <a:ea typeface="UD Digi Kyokasho NP-R" panose="02020400000000000000" pitchFamily="18" charset="-128"/>
                </a:rPr>
                <a:t>期末報告</a:t>
              </a:r>
              <a:r>
                <a:rPr lang="en-US" altLang="zh-TW" sz="4000" dirty="0">
                  <a:latin typeface="UD Digi Kyokasho NP-R" panose="02020400000000000000" pitchFamily="18" charset="-128"/>
                  <a:ea typeface="UD Digi Kyokasho NP-R" panose="02020400000000000000" pitchFamily="18" charset="-128"/>
                </a:rPr>
                <a:t>PPT</a:t>
              </a:r>
              <a:r>
                <a:rPr lang="zh-TW" altLang="en-US" sz="4000" dirty="0">
                  <a:latin typeface="UD Digi Kyokasho NP-R" panose="02020400000000000000" pitchFamily="18" charset="-128"/>
                  <a:ea typeface="UD Digi Kyokasho NP-R" panose="02020400000000000000" pitchFamily="18" charset="-128"/>
                </a:rPr>
                <a:t>製作</a:t>
              </a:r>
              <a:endParaRPr lang="en-US" altLang="zh-TW" sz="4000" dirty="0">
                <a:latin typeface="UD Digi Kyokasho NP-R" panose="02020400000000000000" pitchFamily="18" charset="-128"/>
                <a:ea typeface="UD Digi Kyokasho NP-R" panose="02020400000000000000" pitchFamily="18" charset="-128"/>
              </a:endParaRPr>
            </a:p>
          </p:txBody>
        </p:sp>
        <p:grpSp>
          <p:nvGrpSpPr>
            <p:cNvPr id="42" name="组合 15">
              <a:extLst>
                <a:ext uri="{FF2B5EF4-FFF2-40B4-BE49-F238E27FC236}">
                  <a16:creationId xmlns:a16="http://schemas.microsoft.com/office/drawing/2014/main" id="{8FA07E5E-02B6-4882-BB2F-4DAA1DF55357}"/>
                </a:ext>
              </a:extLst>
            </p:cNvPr>
            <p:cNvGrpSpPr/>
            <p:nvPr/>
          </p:nvGrpSpPr>
          <p:grpSpPr>
            <a:xfrm>
              <a:off x="7451385" y="3962133"/>
              <a:ext cx="799482" cy="799482"/>
              <a:chOff x="6889898" y="1435395"/>
              <a:chExt cx="1084521" cy="1084521"/>
            </a:xfrm>
          </p:grpSpPr>
          <p:sp>
            <p:nvSpPr>
              <p:cNvPr id="43" name="椭圆 16">
                <a:extLst>
                  <a:ext uri="{FF2B5EF4-FFF2-40B4-BE49-F238E27FC236}">
                    <a16:creationId xmlns:a16="http://schemas.microsoft.com/office/drawing/2014/main" id="{5404ED20-5724-48C1-84FE-7D271EEAC12B}"/>
                  </a:ext>
                </a:extLst>
              </p:cNvPr>
              <p:cNvSpPr/>
              <p:nvPr/>
            </p:nvSpPr>
            <p:spPr>
              <a:xfrm>
                <a:off x="6889898" y="1435395"/>
                <a:ext cx="1084521" cy="1084521"/>
              </a:xfrm>
              <a:prstGeom prst="ellipse">
                <a:avLst/>
              </a:prstGeom>
              <a:solidFill>
                <a:srgbClr val="FFBB00"/>
              </a:solidFill>
              <a:ln>
                <a:solidFill>
                  <a:srgbClr val="42414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 dirty="0">
                  <a:latin typeface="UD Digi Kyokasho NP-R" panose="02020400000000000000" pitchFamily="18" charset="-128"/>
                  <a:ea typeface="UD Digi Kyokasho NP-R" panose="02020400000000000000" pitchFamily="18" charset="-128"/>
                </a:endParaRPr>
              </a:p>
            </p:txBody>
          </p:sp>
          <p:pic>
            <p:nvPicPr>
              <p:cNvPr id="44" name="图片 17">
                <a:extLst>
                  <a:ext uri="{FF2B5EF4-FFF2-40B4-BE49-F238E27FC236}">
                    <a16:creationId xmlns:a16="http://schemas.microsoft.com/office/drawing/2014/main" id="{538CC5E8-0D57-46CC-AE49-958018B6CA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090587" y="1636084"/>
                <a:ext cx="683142" cy="683142"/>
              </a:xfrm>
              <a:prstGeom prst="rect">
                <a:avLst/>
              </a:prstGeo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</p:pic>
        </p:grpSp>
      </p:grpSp>
      <p:sp>
        <p:nvSpPr>
          <p:cNvPr id="45" name="矩形 44">
            <a:extLst>
              <a:ext uri="{FF2B5EF4-FFF2-40B4-BE49-F238E27FC236}">
                <a16:creationId xmlns:a16="http://schemas.microsoft.com/office/drawing/2014/main" id="{231419E3-6550-4CA4-BC1E-167E6279E0D2}"/>
              </a:ext>
            </a:extLst>
          </p:cNvPr>
          <p:cNvSpPr/>
          <p:nvPr/>
        </p:nvSpPr>
        <p:spPr>
          <a:xfrm>
            <a:off x="5567191" y="5571581"/>
            <a:ext cx="156966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3600" dirty="0"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林盈盈</a:t>
            </a:r>
            <a:endParaRPr lang="en-US" altLang="zh-TW" sz="3600" dirty="0">
              <a:latin typeface="UD Digi Kyokasho NP-R" panose="02020400000000000000" pitchFamily="18" charset="-128"/>
              <a:ea typeface="UD Digi Kyokasho NP-R" panose="02020400000000000000" pitchFamily="18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4E7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5DB366DC-ADB9-46FC-966F-3586B6AE2C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6432" y="0"/>
            <a:ext cx="4573836" cy="316357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451CC587-5F97-4858-AFF0-01573DFD045A}"/>
              </a:ext>
            </a:extLst>
          </p:cNvPr>
          <p:cNvSpPr txBox="1"/>
          <p:nvPr/>
        </p:nvSpPr>
        <p:spPr>
          <a:xfrm>
            <a:off x="1262160" y="3968736"/>
            <a:ext cx="576472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D Digi Kyokasho NP-B" panose="02020700000000000000" pitchFamily="18" charset="-128"/>
                <a:ea typeface="UD Digi Kyokasho NP-B" panose="02020700000000000000" pitchFamily="18" charset="-128"/>
              </a:rPr>
              <a:t>Thank You </a:t>
            </a:r>
          </a:p>
          <a:p>
            <a:pPr algn="ctr"/>
            <a:r>
              <a:rPr lang="en-US" altLang="zh-CN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D Digi Kyokasho NP-B" panose="02020700000000000000" pitchFamily="18" charset="-128"/>
                <a:ea typeface="UD Digi Kyokasho NP-B" panose="02020700000000000000" pitchFamily="18" charset="-128"/>
              </a:rPr>
              <a:t>For Listening!</a:t>
            </a:r>
            <a:endParaRPr lang="zh-CN" altLang="en-US" sz="6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UD Digi Kyokasho NP-B" panose="02020700000000000000" pitchFamily="18" charset="-128"/>
              <a:ea typeface="UD Digi Kyokasho NP-B" panose="02020700000000000000" pitchFamily="18" charset="-128"/>
            </a:endParaRPr>
          </a:p>
        </p:txBody>
      </p:sp>
      <p:pic>
        <p:nvPicPr>
          <p:cNvPr id="14" name="图片 7">
            <a:extLst>
              <a:ext uri="{FF2B5EF4-FFF2-40B4-BE49-F238E27FC236}">
                <a16:creationId xmlns:a16="http://schemas.microsoft.com/office/drawing/2014/main" id="{40C157B9-F936-4247-966E-68BCAE6737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8722"/>
            <a:ext cx="4573836" cy="3163570"/>
          </a:xfrm>
          <a:prstGeom prst="rect">
            <a:avLst/>
          </a:prstGeom>
        </p:spPr>
      </p:pic>
      <p:pic>
        <p:nvPicPr>
          <p:cNvPr id="11" name="图片 24">
            <a:extLst>
              <a:ext uri="{FF2B5EF4-FFF2-40B4-BE49-F238E27FC236}">
                <a16:creationId xmlns:a16="http://schemas.microsoft.com/office/drawing/2014/main" id="{949EBAFE-A192-44A6-8B3E-6FD0D9091A5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18166" y="-1"/>
            <a:ext cx="4194606" cy="6184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32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A247601C-5FEE-49F0-85F3-A0D4874CE8E3}"/>
              </a:ext>
            </a:extLst>
          </p:cNvPr>
          <p:cNvSpPr/>
          <p:nvPr/>
        </p:nvSpPr>
        <p:spPr>
          <a:xfrm>
            <a:off x="0" y="0"/>
            <a:ext cx="4847277" cy="6858000"/>
          </a:xfrm>
          <a:prstGeom prst="rect">
            <a:avLst/>
          </a:prstGeom>
          <a:solidFill>
            <a:srgbClr val="354E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C2E934D-8B26-4D8A-80E0-2194D83C296A}"/>
              </a:ext>
            </a:extLst>
          </p:cNvPr>
          <p:cNvSpPr txBox="1"/>
          <p:nvPr/>
        </p:nvSpPr>
        <p:spPr>
          <a:xfrm>
            <a:off x="511060" y="2998113"/>
            <a:ext cx="389722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5000" dirty="0">
                <a:solidFill>
                  <a:schemeClr val="bg1"/>
                </a:solidFill>
                <a:latin typeface="ZXF Childhood Dream W" panose="020B0A04020202020204" pitchFamily="34" charset="-122"/>
                <a:ea typeface="ZXF Childhood Dream W" panose="020B0A04020202020204" pitchFamily="34" charset="-122"/>
              </a:rPr>
              <a:t>CONTENTS</a:t>
            </a:r>
            <a:endParaRPr lang="zh-CN" altLang="en-US" sz="5000" dirty="0">
              <a:solidFill>
                <a:schemeClr val="bg1"/>
              </a:solidFill>
              <a:latin typeface="ZXF Childhood Dream W" panose="020B0A04020202020204" pitchFamily="34" charset="-122"/>
              <a:ea typeface="ZXF Childhood Dream W" panose="020B0A04020202020204" pitchFamily="34" charset="-122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C789F18F-AE24-4A4F-91EA-B56AFD94C19D}"/>
              </a:ext>
            </a:extLst>
          </p:cNvPr>
          <p:cNvGrpSpPr/>
          <p:nvPr/>
        </p:nvGrpSpPr>
        <p:grpSpPr>
          <a:xfrm>
            <a:off x="5815202" y="1369094"/>
            <a:ext cx="1107996" cy="1659214"/>
            <a:chOff x="2720984" y="3513794"/>
            <a:chExt cx="1107996" cy="1659214"/>
          </a:xfrm>
        </p:grpSpPr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65A55F8E-3E56-4564-97D1-D7D06EE9065C}"/>
                </a:ext>
              </a:extLst>
            </p:cNvPr>
            <p:cNvSpPr/>
            <p:nvPr/>
          </p:nvSpPr>
          <p:spPr>
            <a:xfrm>
              <a:off x="2876260" y="3513794"/>
              <a:ext cx="797441" cy="797441"/>
            </a:xfrm>
            <a:prstGeom prst="ellipse">
              <a:avLst/>
            </a:prstGeom>
            <a:solidFill>
              <a:srgbClr val="FFBB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dirty="0">
                  <a:solidFill>
                    <a:srgbClr val="FEFAEB"/>
                  </a:solidFill>
                  <a:latin typeface="UD Digi Kyokasho NP-B" panose="02020700000000000000" pitchFamily="18" charset="-128"/>
                  <a:ea typeface="UD Digi Kyokasho NP-B" panose="02020700000000000000" pitchFamily="18" charset="-128"/>
                </a:rPr>
                <a:t>1</a:t>
              </a:r>
              <a:endParaRPr lang="zh-CN" altLang="en-US" sz="3200" dirty="0">
                <a:solidFill>
                  <a:srgbClr val="FEFAEB"/>
                </a:solidFill>
                <a:latin typeface="UD Digi Kyokasho NP-B" panose="02020700000000000000" pitchFamily="18" charset="-128"/>
                <a:ea typeface="UD Digi Kyokasho NP-B" panose="02020700000000000000" pitchFamily="18" charset="-128"/>
              </a:endParaRP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C98A6B8C-8047-4FD0-8A3E-E4F0F45807CF}"/>
                </a:ext>
              </a:extLst>
            </p:cNvPr>
            <p:cNvSpPr txBox="1"/>
            <p:nvPr/>
          </p:nvSpPr>
          <p:spPr>
            <a:xfrm>
              <a:off x="2720984" y="4526677"/>
              <a:ext cx="110799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TW" altLang="en-US" sz="3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UD Digi Kyokasho NP-B" panose="02020700000000000000" pitchFamily="18" charset="-128"/>
                  <a:ea typeface="UD Digi Kyokasho NP-B" panose="02020700000000000000" pitchFamily="18" charset="-128"/>
                </a:rPr>
                <a:t>主題</a:t>
              </a:r>
              <a:endPara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UD Digi Kyokasho NP-B" panose="02020700000000000000" pitchFamily="18" charset="-128"/>
                <a:ea typeface="UD Digi Kyokasho NP-B" panose="02020700000000000000" pitchFamily="18" charset="-128"/>
              </a:endParaRPr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AB28D472-8843-434D-B54E-667740953599}"/>
              </a:ext>
            </a:extLst>
          </p:cNvPr>
          <p:cNvGrpSpPr/>
          <p:nvPr/>
        </p:nvGrpSpPr>
        <p:grpSpPr>
          <a:xfrm>
            <a:off x="7959094" y="1376392"/>
            <a:ext cx="1107996" cy="1659214"/>
            <a:chOff x="2720986" y="3513794"/>
            <a:chExt cx="1107996" cy="1659214"/>
          </a:xfrm>
        </p:grpSpPr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269AF2A5-004F-4680-83BA-4ACE8E89B8EF}"/>
                </a:ext>
              </a:extLst>
            </p:cNvPr>
            <p:cNvSpPr/>
            <p:nvPr/>
          </p:nvSpPr>
          <p:spPr>
            <a:xfrm>
              <a:off x="2876260" y="3513794"/>
              <a:ext cx="797441" cy="797441"/>
            </a:xfrm>
            <a:prstGeom prst="ellipse">
              <a:avLst/>
            </a:prstGeom>
            <a:solidFill>
              <a:srgbClr val="FFBB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dirty="0">
                  <a:solidFill>
                    <a:srgbClr val="FEFAEB"/>
                  </a:solidFill>
                  <a:latin typeface="UD Digi Kyokasho NP-B" panose="02020700000000000000" pitchFamily="18" charset="-128"/>
                  <a:ea typeface="UD Digi Kyokasho NP-B" panose="02020700000000000000" pitchFamily="18" charset="-128"/>
                </a:rPr>
                <a:t>2</a:t>
              </a:r>
              <a:endParaRPr lang="zh-CN" altLang="en-US" sz="3200" dirty="0">
                <a:solidFill>
                  <a:srgbClr val="FEFAEB"/>
                </a:solidFill>
                <a:latin typeface="UD Digi Kyokasho NP-B" panose="02020700000000000000" pitchFamily="18" charset="-128"/>
                <a:ea typeface="UD Digi Kyokasho NP-B" panose="02020700000000000000" pitchFamily="18" charset="-128"/>
              </a:endParaRP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93F398C2-EDB8-4715-8305-D031BEBA252C}"/>
                </a:ext>
              </a:extLst>
            </p:cNvPr>
            <p:cNvSpPr txBox="1"/>
            <p:nvPr/>
          </p:nvSpPr>
          <p:spPr>
            <a:xfrm>
              <a:off x="2720986" y="4526677"/>
              <a:ext cx="110799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TW" altLang="en-US" sz="3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UD Digi Kyokasho NP-B" panose="02020700000000000000" pitchFamily="18" charset="-128"/>
                  <a:ea typeface="UD Digi Kyokasho NP-B" panose="02020700000000000000" pitchFamily="18" charset="-128"/>
                </a:rPr>
                <a:t>動機</a:t>
              </a:r>
              <a:endPara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UD Digi Kyokasho NP-B" panose="02020700000000000000" pitchFamily="18" charset="-128"/>
                <a:ea typeface="UD Digi Kyokasho NP-B" panose="02020700000000000000" pitchFamily="18" charset="-128"/>
              </a:endParaRPr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8CFAFBD7-D52D-416F-B5FF-4EE1B6C0166B}"/>
              </a:ext>
            </a:extLst>
          </p:cNvPr>
          <p:cNvGrpSpPr/>
          <p:nvPr/>
        </p:nvGrpSpPr>
        <p:grpSpPr>
          <a:xfrm>
            <a:off x="9662961" y="1376392"/>
            <a:ext cx="2031325" cy="1659214"/>
            <a:chOff x="2259321" y="3513794"/>
            <a:chExt cx="2031325" cy="1659214"/>
          </a:xfrm>
        </p:grpSpPr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827701D5-5C65-4B40-A7D7-9BC3B28FB351}"/>
                </a:ext>
              </a:extLst>
            </p:cNvPr>
            <p:cNvSpPr/>
            <p:nvPr/>
          </p:nvSpPr>
          <p:spPr>
            <a:xfrm>
              <a:off x="2876260" y="3513794"/>
              <a:ext cx="797441" cy="797441"/>
            </a:xfrm>
            <a:prstGeom prst="ellipse">
              <a:avLst/>
            </a:prstGeom>
            <a:solidFill>
              <a:srgbClr val="FFBB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dirty="0">
                  <a:solidFill>
                    <a:srgbClr val="FEFAEB"/>
                  </a:solidFill>
                  <a:latin typeface="UD Digi Kyokasho NP-B" panose="02020700000000000000" pitchFamily="18" charset="-128"/>
                  <a:ea typeface="UD Digi Kyokasho NP-B" panose="02020700000000000000" pitchFamily="18" charset="-128"/>
                </a:rPr>
                <a:t>3</a:t>
              </a:r>
              <a:endParaRPr lang="zh-CN" altLang="en-US" sz="3200" dirty="0">
                <a:solidFill>
                  <a:srgbClr val="FEFAEB"/>
                </a:solidFill>
                <a:latin typeface="UD Digi Kyokasho NP-B" panose="02020700000000000000" pitchFamily="18" charset="-128"/>
                <a:ea typeface="UD Digi Kyokasho NP-B" panose="02020700000000000000" pitchFamily="18" charset="-128"/>
              </a:endParaRP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58E6C28D-4A2B-4B99-BFA2-0520D33CE975}"/>
                </a:ext>
              </a:extLst>
            </p:cNvPr>
            <p:cNvSpPr txBox="1"/>
            <p:nvPr/>
          </p:nvSpPr>
          <p:spPr>
            <a:xfrm>
              <a:off x="2259321" y="4526677"/>
              <a:ext cx="203132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TW" altLang="en-US" sz="3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UD Digi Kyokasho NP-B" panose="02020700000000000000" pitchFamily="18" charset="-128"/>
                  <a:ea typeface="UD Digi Kyokasho NP-B" panose="02020700000000000000" pitchFamily="18" charset="-128"/>
                </a:rPr>
                <a:t>資料來源</a:t>
              </a:r>
              <a:endPara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UD Digi Kyokasho NP-B" panose="02020700000000000000" pitchFamily="18" charset="-128"/>
                <a:ea typeface="UD Digi Kyokasho NP-B" panose="02020700000000000000" pitchFamily="18" charset="-128"/>
              </a:endParaRPr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7CE77EB5-D021-437E-B93F-984EB9E9A507}"/>
              </a:ext>
            </a:extLst>
          </p:cNvPr>
          <p:cNvGrpSpPr/>
          <p:nvPr/>
        </p:nvGrpSpPr>
        <p:grpSpPr>
          <a:xfrm>
            <a:off x="5358337" y="3819142"/>
            <a:ext cx="2031325" cy="1659214"/>
            <a:chOff x="2259319" y="3513794"/>
            <a:chExt cx="2031325" cy="1659214"/>
          </a:xfrm>
        </p:grpSpPr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081726A2-9240-4A20-8AEA-51950E4158DC}"/>
                </a:ext>
              </a:extLst>
            </p:cNvPr>
            <p:cNvSpPr/>
            <p:nvPr/>
          </p:nvSpPr>
          <p:spPr>
            <a:xfrm>
              <a:off x="2876260" y="3513794"/>
              <a:ext cx="797441" cy="797441"/>
            </a:xfrm>
            <a:prstGeom prst="ellipse">
              <a:avLst/>
            </a:prstGeom>
            <a:solidFill>
              <a:srgbClr val="FFBB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dirty="0">
                  <a:solidFill>
                    <a:srgbClr val="FEFAEB"/>
                  </a:solidFill>
                  <a:latin typeface="UD Digi Kyokasho NP-B" panose="02020700000000000000" pitchFamily="18" charset="-128"/>
                  <a:ea typeface="UD Digi Kyokasho NP-B" panose="02020700000000000000" pitchFamily="18" charset="-128"/>
                </a:rPr>
                <a:t>4</a:t>
              </a:r>
              <a:endParaRPr lang="zh-CN" altLang="en-US" sz="3200" dirty="0">
                <a:solidFill>
                  <a:srgbClr val="FEFAEB"/>
                </a:solidFill>
                <a:latin typeface="UD Digi Kyokasho NP-B" panose="02020700000000000000" pitchFamily="18" charset="-128"/>
                <a:ea typeface="UD Digi Kyokasho NP-B" panose="02020700000000000000" pitchFamily="18" charset="-128"/>
              </a:endParaRP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7BD950F6-87CE-463A-BB8B-3A98BA3EFF2A}"/>
                </a:ext>
              </a:extLst>
            </p:cNvPr>
            <p:cNvSpPr txBox="1"/>
            <p:nvPr/>
          </p:nvSpPr>
          <p:spPr>
            <a:xfrm>
              <a:off x="2259319" y="4526677"/>
              <a:ext cx="203132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TW" altLang="en-US" sz="3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UD Digi Kyokasho NP-B" panose="02020700000000000000" pitchFamily="18" charset="-128"/>
                  <a:ea typeface="UD Digi Kyokasho NP-B" panose="02020700000000000000" pitchFamily="18" charset="-128"/>
                </a:rPr>
                <a:t>實作想法</a:t>
              </a:r>
              <a:endPara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UD Digi Kyokasho NP-B" panose="02020700000000000000" pitchFamily="18" charset="-128"/>
                <a:ea typeface="UD Digi Kyokasho NP-B" panose="02020700000000000000" pitchFamily="18" charset="-128"/>
              </a:endParaRPr>
            </a:p>
          </p:txBody>
        </p:sp>
      </p:grpSp>
      <p:grpSp>
        <p:nvGrpSpPr>
          <p:cNvPr id="22" name="组合 16">
            <a:extLst>
              <a:ext uri="{FF2B5EF4-FFF2-40B4-BE49-F238E27FC236}">
                <a16:creationId xmlns:a16="http://schemas.microsoft.com/office/drawing/2014/main" id="{FD1D307D-89E7-4DBB-AF3C-7AB2A411420A}"/>
              </a:ext>
            </a:extLst>
          </p:cNvPr>
          <p:cNvGrpSpPr/>
          <p:nvPr/>
        </p:nvGrpSpPr>
        <p:grpSpPr>
          <a:xfrm>
            <a:off x="7503976" y="3819142"/>
            <a:ext cx="2031325" cy="1659214"/>
            <a:chOff x="2259321" y="3513794"/>
            <a:chExt cx="2031325" cy="1659214"/>
          </a:xfrm>
        </p:grpSpPr>
        <p:sp>
          <p:nvSpPr>
            <p:cNvPr id="23" name="椭圆 17">
              <a:extLst>
                <a:ext uri="{FF2B5EF4-FFF2-40B4-BE49-F238E27FC236}">
                  <a16:creationId xmlns:a16="http://schemas.microsoft.com/office/drawing/2014/main" id="{ED4A9DF8-1FE8-46C3-AFA8-56F9F0162277}"/>
                </a:ext>
              </a:extLst>
            </p:cNvPr>
            <p:cNvSpPr/>
            <p:nvPr/>
          </p:nvSpPr>
          <p:spPr>
            <a:xfrm>
              <a:off x="2876260" y="3513794"/>
              <a:ext cx="797441" cy="797441"/>
            </a:xfrm>
            <a:prstGeom prst="ellipse">
              <a:avLst/>
            </a:prstGeom>
            <a:solidFill>
              <a:srgbClr val="FFBB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dirty="0">
                  <a:solidFill>
                    <a:srgbClr val="FEFAEB"/>
                  </a:solidFill>
                  <a:latin typeface="UD Digi Kyokasho NP-B" panose="02020700000000000000" pitchFamily="18" charset="-128"/>
                  <a:ea typeface="UD Digi Kyokasho NP-B" panose="02020700000000000000" pitchFamily="18" charset="-128"/>
                </a:rPr>
                <a:t>5</a:t>
              </a:r>
              <a:endParaRPr lang="zh-CN" altLang="en-US" sz="3200" dirty="0">
                <a:solidFill>
                  <a:srgbClr val="FEFAEB"/>
                </a:solidFill>
                <a:latin typeface="UD Digi Kyokasho NP-B" panose="02020700000000000000" pitchFamily="18" charset="-128"/>
                <a:ea typeface="UD Digi Kyokasho NP-B" panose="02020700000000000000" pitchFamily="18" charset="-128"/>
              </a:endParaRPr>
            </a:p>
          </p:txBody>
        </p:sp>
        <p:sp>
          <p:nvSpPr>
            <p:cNvPr id="24" name="文本框 18">
              <a:extLst>
                <a:ext uri="{FF2B5EF4-FFF2-40B4-BE49-F238E27FC236}">
                  <a16:creationId xmlns:a16="http://schemas.microsoft.com/office/drawing/2014/main" id="{9A093B56-CDD5-4936-862A-E6C75AC872E6}"/>
                </a:ext>
              </a:extLst>
            </p:cNvPr>
            <p:cNvSpPr txBox="1"/>
            <p:nvPr/>
          </p:nvSpPr>
          <p:spPr>
            <a:xfrm>
              <a:off x="2259321" y="4526677"/>
              <a:ext cx="203132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TW" altLang="en-US" sz="3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UD Digi Kyokasho NP-B" panose="02020700000000000000" pitchFamily="18" charset="-128"/>
                  <a:ea typeface="UD Digi Kyokasho NP-B" panose="02020700000000000000" pitchFamily="18" charset="-128"/>
                </a:rPr>
                <a:t>進度排程</a:t>
              </a:r>
              <a:endPara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UD Digi Kyokasho NP-B" panose="02020700000000000000" pitchFamily="18" charset="-128"/>
                <a:ea typeface="UD Digi Kyokasho NP-B" panose="02020700000000000000" pitchFamily="18" charset="-128"/>
              </a:endParaRPr>
            </a:p>
          </p:txBody>
        </p:sp>
      </p:grpSp>
      <p:grpSp>
        <p:nvGrpSpPr>
          <p:cNvPr id="25" name="组合 16">
            <a:extLst>
              <a:ext uri="{FF2B5EF4-FFF2-40B4-BE49-F238E27FC236}">
                <a16:creationId xmlns:a16="http://schemas.microsoft.com/office/drawing/2014/main" id="{0F00D9EC-9BD3-4ED2-842E-A7E0FC1897D0}"/>
              </a:ext>
            </a:extLst>
          </p:cNvPr>
          <p:cNvGrpSpPr/>
          <p:nvPr/>
        </p:nvGrpSpPr>
        <p:grpSpPr>
          <a:xfrm>
            <a:off x="10124622" y="3819142"/>
            <a:ext cx="1107996" cy="1659214"/>
            <a:chOff x="2720987" y="3513794"/>
            <a:chExt cx="1107996" cy="1659214"/>
          </a:xfrm>
        </p:grpSpPr>
        <p:sp>
          <p:nvSpPr>
            <p:cNvPr id="26" name="椭圆 17">
              <a:extLst>
                <a:ext uri="{FF2B5EF4-FFF2-40B4-BE49-F238E27FC236}">
                  <a16:creationId xmlns:a16="http://schemas.microsoft.com/office/drawing/2014/main" id="{5402991F-18BB-4542-94BD-FCC8837AB7B4}"/>
                </a:ext>
              </a:extLst>
            </p:cNvPr>
            <p:cNvSpPr/>
            <p:nvPr/>
          </p:nvSpPr>
          <p:spPr>
            <a:xfrm>
              <a:off x="2876260" y="3513794"/>
              <a:ext cx="797441" cy="797441"/>
            </a:xfrm>
            <a:prstGeom prst="ellipse">
              <a:avLst/>
            </a:prstGeom>
            <a:solidFill>
              <a:srgbClr val="FFBB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dirty="0">
                  <a:solidFill>
                    <a:srgbClr val="FEFAEB"/>
                  </a:solidFill>
                  <a:latin typeface="UD Digi Kyokasho NP-B" panose="02020700000000000000" pitchFamily="18" charset="-128"/>
                  <a:ea typeface="UD Digi Kyokasho NP-B" panose="02020700000000000000" pitchFamily="18" charset="-128"/>
                </a:rPr>
                <a:t>6</a:t>
              </a:r>
              <a:endParaRPr lang="zh-CN" altLang="en-US" sz="3200" dirty="0">
                <a:solidFill>
                  <a:srgbClr val="FEFAEB"/>
                </a:solidFill>
                <a:latin typeface="UD Digi Kyokasho NP-B" panose="02020700000000000000" pitchFamily="18" charset="-128"/>
                <a:ea typeface="UD Digi Kyokasho NP-B" panose="02020700000000000000" pitchFamily="18" charset="-128"/>
              </a:endParaRPr>
            </a:p>
          </p:txBody>
        </p:sp>
        <p:sp>
          <p:nvSpPr>
            <p:cNvPr id="27" name="文本框 18">
              <a:extLst>
                <a:ext uri="{FF2B5EF4-FFF2-40B4-BE49-F238E27FC236}">
                  <a16:creationId xmlns:a16="http://schemas.microsoft.com/office/drawing/2014/main" id="{7A953063-021F-48BB-A0B6-06C56536314E}"/>
                </a:ext>
              </a:extLst>
            </p:cNvPr>
            <p:cNvSpPr txBox="1"/>
            <p:nvPr/>
          </p:nvSpPr>
          <p:spPr>
            <a:xfrm>
              <a:off x="2720987" y="4526677"/>
              <a:ext cx="110799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TW" altLang="en-US" sz="3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UD Digi Kyokasho NP-B" panose="02020700000000000000" pitchFamily="18" charset="-128"/>
                  <a:ea typeface="UD Digi Kyokasho NP-B" panose="02020700000000000000" pitchFamily="18" charset="-128"/>
                </a:rPr>
                <a:t>分工</a:t>
              </a:r>
              <a:endPara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UD Digi Kyokasho NP-B" panose="02020700000000000000" pitchFamily="18" charset="-128"/>
                <a:ea typeface="UD Digi Kyokasho NP-B" panose="02020700000000000000" pitchFamily="18" charset="-128"/>
              </a:endParaRPr>
            </a:p>
          </p:txBody>
        </p:sp>
      </p:grpSp>
      <p:sp>
        <p:nvSpPr>
          <p:cNvPr id="28" name="矩形 27">
            <a:extLst>
              <a:ext uri="{FF2B5EF4-FFF2-40B4-BE49-F238E27FC236}">
                <a16:creationId xmlns:a16="http://schemas.microsoft.com/office/drawing/2014/main" id="{E792F0F2-F6D8-4BC0-9499-163C10DC8691}"/>
              </a:ext>
            </a:extLst>
          </p:cNvPr>
          <p:cNvSpPr/>
          <p:nvPr/>
        </p:nvSpPr>
        <p:spPr>
          <a:xfrm>
            <a:off x="4834185" y="0"/>
            <a:ext cx="7357815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56222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4E7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雷锋PPT网www.lfppt.com">
            <a:extLst>
              <a:ext uri="{FF2B5EF4-FFF2-40B4-BE49-F238E27FC236}">
                <a16:creationId xmlns:a16="http://schemas.microsoft.com/office/drawing/2014/main" id="{70EE47EB-BE19-4193-BBED-35D865CFBD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89730" y="1038400"/>
            <a:ext cx="4431879" cy="4431879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9C53B781-A23D-4FF2-90EC-13DA8B24AD20}"/>
              </a:ext>
            </a:extLst>
          </p:cNvPr>
          <p:cNvSpPr txBox="1"/>
          <p:nvPr/>
        </p:nvSpPr>
        <p:spPr>
          <a:xfrm>
            <a:off x="5821609" y="2859837"/>
            <a:ext cx="4270721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8800" b="1" dirty="0">
                <a:solidFill>
                  <a:srgbClr val="FDE08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01 </a:t>
            </a:r>
            <a:r>
              <a:rPr lang="zh-TW" altLang="en-US" sz="8800" b="1" dirty="0">
                <a:solidFill>
                  <a:srgbClr val="FDE08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主題</a:t>
            </a:r>
            <a:endParaRPr lang="zh-CN" altLang="en-US" sz="8800" b="1" dirty="0">
              <a:solidFill>
                <a:srgbClr val="FDE08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UD Digi Kyokasho NP-R" panose="02020400000000000000" pitchFamily="18" charset="-128"/>
              <a:ea typeface="UD Digi Kyokasho NP-R" panose="020204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097315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群組 21">
            <a:extLst>
              <a:ext uri="{FF2B5EF4-FFF2-40B4-BE49-F238E27FC236}">
                <a16:creationId xmlns:a16="http://schemas.microsoft.com/office/drawing/2014/main" id="{FC4FDB71-CFA7-48A2-88C4-B4718FD810DF}"/>
              </a:ext>
            </a:extLst>
          </p:cNvPr>
          <p:cNvGrpSpPr/>
          <p:nvPr/>
        </p:nvGrpSpPr>
        <p:grpSpPr>
          <a:xfrm>
            <a:off x="3625573" y="2016459"/>
            <a:ext cx="2111282" cy="3111521"/>
            <a:chOff x="2211039" y="2048849"/>
            <a:chExt cx="2943981" cy="4338718"/>
          </a:xfrm>
        </p:grpSpPr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81466379-8B63-4CFD-8A99-0B2FC41213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11039" y="2048849"/>
              <a:ext cx="2943981" cy="2943980"/>
            </a:xfrm>
            <a:prstGeom prst="rect">
              <a:avLst/>
            </a:prstGeom>
          </p:spPr>
        </p:pic>
        <p:sp>
          <p:nvSpPr>
            <p:cNvPr id="20" name="文本框 15">
              <a:extLst>
                <a:ext uri="{FF2B5EF4-FFF2-40B4-BE49-F238E27FC236}">
                  <a16:creationId xmlns:a16="http://schemas.microsoft.com/office/drawing/2014/main" id="{7D5F6D3C-91B6-41B9-919B-B78F6016E966}"/>
                </a:ext>
              </a:extLst>
            </p:cNvPr>
            <p:cNvSpPr txBox="1"/>
            <p:nvPr/>
          </p:nvSpPr>
          <p:spPr>
            <a:xfrm>
              <a:off x="3066982" y="5651012"/>
              <a:ext cx="1718327" cy="736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ts val="3000"/>
                </a:lnSpc>
                <a:defRPr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TW" altLang="en-US" sz="4000" dirty="0">
                  <a:latin typeface="UD Digi Kyokasho NP-B" panose="02020700000000000000" pitchFamily="18" charset="-128"/>
                  <a:ea typeface="UD Digi Kyokasho NP-B" panose="02020700000000000000" pitchFamily="18" charset="-128"/>
                </a:rPr>
                <a:t>睡眠</a:t>
              </a:r>
              <a:endParaRPr lang="en-US" altLang="zh-CN" sz="4000" dirty="0">
                <a:latin typeface="UD Digi Kyokasho NP-B" panose="02020700000000000000" pitchFamily="18" charset="-128"/>
                <a:ea typeface="UD Digi Kyokasho NP-B" panose="02020700000000000000" pitchFamily="18" charset="-128"/>
              </a:endParaRPr>
            </a:p>
          </p:txBody>
        </p:sp>
      </p:grpSp>
      <p:grpSp>
        <p:nvGrpSpPr>
          <p:cNvPr id="23" name="群組 22">
            <a:extLst>
              <a:ext uri="{FF2B5EF4-FFF2-40B4-BE49-F238E27FC236}">
                <a16:creationId xmlns:a16="http://schemas.microsoft.com/office/drawing/2014/main" id="{64443F86-8D51-4325-8763-04C70DD0764A}"/>
              </a:ext>
            </a:extLst>
          </p:cNvPr>
          <p:cNvGrpSpPr/>
          <p:nvPr/>
        </p:nvGrpSpPr>
        <p:grpSpPr>
          <a:xfrm>
            <a:off x="6983307" y="2234582"/>
            <a:ext cx="1686528" cy="2910689"/>
            <a:chOff x="7283302" y="2451743"/>
            <a:chExt cx="2264736" cy="3908587"/>
          </a:xfrm>
        </p:grpSpPr>
        <p:pic>
          <p:nvPicPr>
            <p:cNvPr id="19" name="圖片 18">
              <a:extLst>
                <a:ext uri="{FF2B5EF4-FFF2-40B4-BE49-F238E27FC236}">
                  <a16:creationId xmlns:a16="http://schemas.microsoft.com/office/drawing/2014/main" id="{CD87B699-F73A-400E-A692-6CA6F66F7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83302" y="2451743"/>
              <a:ext cx="2264736" cy="2264736"/>
            </a:xfrm>
            <a:prstGeom prst="rect">
              <a:avLst/>
            </a:prstGeom>
          </p:spPr>
        </p:pic>
        <p:sp>
          <p:nvSpPr>
            <p:cNvPr id="21" name="文本框 15">
              <a:extLst>
                <a:ext uri="{FF2B5EF4-FFF2-40B4-BE49-F238E27FC236}">
                  <a16:creationId xmlns:a16="http://schemas.microsoft.com/office/drawing/2014/main" id="{A2648BE7-5B6F-46D4-A98F-F102350D8119}"/>
                </a:ext>
              </a:extLst>
            </p:cNvPr>
            <p:cNvSpPr txBox="1"/>
            <p:nvPr/>
          </p:nvSpPr>
          <p:spPr>
            <a:xfrm>
              <a:off x="7701946" y="5651013"/>
              <a:ext cx="1654783" cy="7093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ts val="3000"/>
                </a:lnSpc>
                <a:defRPr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TW" altLang="en-US" sz="4000" dirty="0">
                  <a:latin typeface="UD Digi Kyokasho NP-B" panose="02020700000000000000" pitchFamily="18" charset="-128"/>
                  <a:ea typeface="UD Digi Kyokasho NP-B" panose="02020700000000000000" pitchFamily="18" charset="-128"/>
                </a:rPr>
                <a:t>鬧鐘</a:t>
              </a:r>
              <a:endParaRPr lang="en-US" altLang="zh-CN" sz="4000" dirty="0">
                <a:latin typeface="UD Digi Kyokasho NP-B" panose="02020700000000000000" pitchFamily="18" charset="-128"/>
                <a:ea typeface="UD Digi Kyokasho NP-B" panose="02020700000000000000" pitchFamily="18" charset="-128"/>
              </a:endParaRPr>
            </a:p>
          </p:txBody>
        </p:sp>
      </p:grpSp>
      <p:grpSp>
        <p:nvGrpSpPr>
          <p:cNvPr id="45" name="群組 44">
            <a:extLst>
              <a:ext uri="{FF2B5EF4-FFF2-40B4-BE49-F238E27FC236}">
                <a16:creationId xmlns:a16="http://schemas.microsoft.com/office/drawing/2014/main" id="{52D17F84-0F67-4D76-B4D2-E439EF648E0B}"/>
              </a:ext>
            </a:extLst>
          </p:cNvPr>
          <p:cNvGrpSpPr/>
          <p:nvPr/>
        </p:nvGrpSpPr>
        <p:grpSpPr>
          <a:xfrm>
            <a:off x="9837321" y="2234582"/>
            <a:ext cx="1686529" cy="2893398"/>
            <a:chOff x="8873982" y="2307791"/>
            <a:chExt cx="2164718" cy="3713777"/>
          </a:xfrm>
        </p:grpSpPr>
        <p:pic>
          <p:nvPicPr>
            <p:cNvPr id="43" name="圖片 42">
              <a:extLst>
                <a:ext uri="{FF2B5EF4-FFF2-40B4-BE49-F238E27FC236}">
                  <a16:creationId xmlns:a16="http://schemas.microsoft.com/office/drawing/2014/main" id="{4C567CF8-2EC5-4B71-95DC-511F553F55D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73982" y="2307791"/>
              <a:ext cx="2164718" cy="2164718"/>
            </a:xfrm>
            <a:prstGeom prst="rect">
              <a:avLst/>
            </a:prstGeom>
          </p:spPr>
        </p:pic>
        <p:sp>
          <p:nvSpPr>
            <p:cNvPr id="44" name="文本框 15">
              <a:extLst>
                <a:ext uri="{FF2B5EF4-FFF2-40B4-BE49-F238E27FC236}">
                  <a16:creationId xmlns:a16="http://schemas.microsoft.com/office/drawing/2014/main" id="{A1531CC7-9555-4973-A121-2E5128A6BA9A}"/>
                </a:ext>
              </a:extLst>
            </p:cNvPr>
            <p:cNvSpPr txBox="1"/>
            <p:nvPr/>
          </p:nvSpPr>
          <p:spPr>
            <a:xfrm>
              <a:off x="9254229" y="5343577"/>
              <a:ext cx="1581703" cy="677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ts val="3000"/>
                </a:lnSpc>
                <a:defRPr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TW" altLang="en-US" sz="4000" dirty="0">
                  <a:latin typeface="UD Digi Kyokasho NP-B" panose="02020700000000000000" pitchFamily="18" charset="-128"/>
                  <a:ea typeface="UD Digi Kyokasho NP-B" panose="02020700000000000000" pitchFamily="18" charset="-128"/>
                </a:rPr>
                <a:t>鈴聲</a:t>
              </a:r>
              <a:endParaRPr lang="en-US" altLang="zh-CN" sz="4000" dirty="0">
                <a:latin typeface="UD Digi Kyokasho NP-B" panose="02020700000000000000" pitchFamily="18" charset="-128"/>
                <a:ea typeface="UD Digi Kyokasho NP-B" panose="02020700000000000000" pitchFamily="18" charset="-128"/>
              </a:endParaRPr>
            </a:p>
          </p:txBody>
        </p:sp>
      </p:grpSp>
      <p:sp>
        <p:nvSpPr>
          <p:cNvPr id="63" name="矩形 62">
            <a:extLst>
              <a:ext uri="{FF2B5EF4-FFF2-40B4-BE49-F238E27FC236}">
                <a16:creationId xmlns:a16="http://schemas.microsoft.com/office/drawing/2014/main" id="{D5D3F786-D045-4EBE-A2C9-212A50F47876}"/>
              </a:ext>
            </a:extLst>
          </p:cNvPr>
          <p:cNvSpPr/>
          <p:nvPr/>
        </p:nvSpPr>
        <p:spPr>
          <a:xfrm>
            <a:off x="2680170" y="0"/>
            <a:ext cx="9511830" cy="68593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矩形 84">
            <a:extLst>
              <a:ext uri="{FF2B5EF4-FFF2-40B4-BE49-F238E27FC236}">
                <a16:creationId xmlns:a16="http://schemas.microsoft.com/office/drawing/2014/main" id="{CF95D416-C6A0-4D4F-A343-FCF1B9BA7031}"/>
              </a:ext>
            </a:extLst>
          </p:cNvPr>
          <p:cNvSpPr/>
          <p:nvPr/>
        </p:nvSpPr>
        <p:spPr>
          <a:xfrm>
            <a:off x="-2" y="-1324"/>
            <a:ext cx="2873771" cy="6859324"/>
          </a:xfrm>
          <a:prstGeom prst="rect">
            <a:avLst/>
          </a:prstGeom>
          <a:solidFill>
            <a:srgbClr val="354E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6" name="群組 85">
            <a:extLst>
              <a:ext uri="{FF2B5EF4-FFF2-40B4-BE49-F238E27FC236}">
                <a16:creationId xmlns:a16="http://schemas.microsoft.com/office/drawing/2014/main" id="{49F9AD60-C8AD-4817-81A6-9C5262A87F4F}"/>
              </a:ext>
            </a:extLst>
          </p:cNvPr>
          <p:cNvGrpSpPr/>
          <p:nvPr/>
        </p:nvGrpSpPr>
        <p:grpSpPr>
          <a:xfrm>
            <a:off x="310094" y="601239"/>
            <a:ext cx="1782070" cy="601953"/>
            <a:chOff x="310094" y="601239"/>
            <a:chExt cx="1782070" cy="601953"/>
          </a:xfrm>
        </p:grpSpPr>
        <p:sp>
          <p:nvSpPr>
            <p:cNvPr id="87" name="椭圆 5">
              <a:extLst>
                <a:ext uri="{FF2B5EF4-FFF2-40B4-BE49-F238E27FC236}">
                  <a16:creationId xmlns:a16="http://schemas.microsoft.com/office/drawing/2014/main" id="{E670E317-5CC5-4A08-AC18-8BF5AD74DB3F}"/>
                </a:ext>
              </a:extLst>
            </p:cNvPr>
            <p:cNvSpPr/>
            <p:nvPr/>
          </p:nvSpPr>
          <p:spPr>
            <a:xfrm>
              <a:off x="310094" y="601239"/>
              <a:ext cx="517867" cy="494892"/>
            </a:xfrm>
            <a:prstGeom prst="ellipse">
              <a:avLst/>
            </a:prstGeom>
            <a:solidFill>
              <a:srgbClr val="FFBB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solidFill>
                    <a:srgbClr val="FEFAEB"/>
                  </a:solidFill>
                  <a:latin typeface="UD Digi Kyokasho NP-B" panose="02020700000000000000" pitchFamily="18" charset="-128"/>
                  <a:ea typeface="UD Digi Kyokasho NP-B" panose="02020700000000000000" pitchFamily="18" charset="-128"/>
                </a:rPr>
                <a:t>1</a:t>
              </a:r>
              <a:endParaRPr lang="zh-CN" altLang="en-US" sz="2400" dirty="0">
                <a:solidFill>
                  <a:srgbClr val="FEFAEB"/>
                </a:solidFill>
                <a:latin typeface="UD Digi Kyokasho NP-B" panose="02020700000000000000" pitchFamily="18" charset="-128"/>
                <a:ea typeface="UD Digi Kyokasho NP-B" panose="02020700000000000000" pitchFamily="18" charset="-128"/>
              </a:endParaRPr>
            </a:p>
          </p:txBody>
        </p:sp>
        <p:sp>
          <p:nvSpPr>
            <p:cNvPr id="88" name="文本框 6">
              <a:extLst>
                <a:ext uri="{FF2B5EF4-FFF2-40B4-BE49-F238E27FC236}">
                  <a16:creationId xmlns:a16="http://schemas.microsoft.com/office/drawing/2014/main" id="{9DDD3252-BF17-4E1B-9A0E-8D95A972E5D0}"/>
                </a:ext>
              </a:extLst>
            </p:cNvPr>
            <p:cNvSpPr txBox="1"/>
            <p:nvPr/>
          </p:nvSpPr>
          <p:spPr>
            <a:xfrm>
              <a:off x="1086761" y="618417"/>
              <a:ext cx="100540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TW" altLang="en-US" sz="3200" dirty="0">
                  <a:solidFill>
                    <a:schemeClr val="bg1"/>
                  </a:solidFill>
                  <a:latin typeface="UD Digi Kyokasho NP-B" panose="02020700000000000000" pitchFamily="18" charset="-128"/>
                  <a:ea typeface="UD Digi Kyokasho NP-B" panose="02020700000000000000" pitchFamily="18" charset="-128"/>
                </a:rPr>
                <a:t>主題</a:t>
              </a:r>
              <a:endParaRPr lang="zh-CN" altLang="en-US" sz="3200" dirty="0">
                <a:solidFill>
                  <a:schemeClr val="bg1"/>
                </a:solidFill>
                <a:latin typeface="UD Digi Kyokasho NP-B" panose="02020700000000000000" pitchFamily="18" charset="-128"/>
                <a:ea typeface="UD Digi Kyokasho NP-B" panose="02020700000000000000" pitchFamily="18" charset="-128"/>
              </a:endParaRPr>
            </a:p>
          </p:txBody>
        </p:sp>
      </p:grpSp>
      <p:sp>
        <p:nvSpPr>
          <p:cNvPr id="89" name="椭圆 5">
            <a:extLst>
              <a:ext uri="{FF2B5EF4-FFF2-40B4-BE49-F238E27FC236}">
                <a16:creationId xmlns:a16="http://schemas.microsoft.com/office/drawing/2014/main" id="{808147B9-85E5-4DA6-AE60-FB2D76B0A483}"/>
              </a:ext>
            </a:extLst>
          </p:cNvPr>
          <p:cNvSpPr/>
          <p:nvPr/>
        </p:nvSpPr>
        <p:spPr>
          <a:xfrm>
            <a:off x="310094" y="1654934"/>
            <a:ext cx="517867" cy="494893"/>
          </a:xfrm>
          <a:prstGeom prst="ellipse">
            <a:avLst/>
          </a:prstGeom>
          <a:solidFill>
            <a:srgbClr val="FFB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rgbClr val="FEFAEB"/>
                </a:solidFill>
                <a:latin typeface="UD Digi Kyokasho NP-B" panose="02020700000000000000" pitchFamily="18" charset="-128"/>
                <a:ea typeface="UD Digi Kyokasho NP-B" panose="02020700000000000000" pitchFamily="18" charset="-128"/>
              </a:rPr>
              <a:t>2</a:t>
            </a:r>
            <a:endParaRPr lang="zh-CN" altLang="en-US" sz="2400" dirty="0">
              <a:solidFill>
                <a:srgbClr val="FEFAEB"/>
              </a:solidFill>
              <a:latin typeface="UD Digi Kyokasho NP-B" panose="02020700000000000000" pitchFamily="18" charset="-128"/>
              <a:ea typeface="UD Digi Kyokasho NP-B" panose="02020700000000000000" pitchFamily="18" charset="-128"/>
            </a:endParaRPr>
          </a:p>
        </p:txBody>
      </p:sp>
      <p:sp>
        <p:nvSpPr>
          <p:cNvPr id="90" name="文本框 6">
            <a:extLst>
              <a:ext uri="{FF2B5EF4-FFF2-40B4-BE49-F238E27FC236}">
                <a16:creationId xmlns:a16="http://schemas.microsoft.com/office/drawing/2014/main" id="{164E95DF-A9FE-4ACA-9FE6-C6AAB611229D}"/>
              </a:ext>
            </a:extLst>
          </p:cNvPr>
          <p:cNvSpPr txBox="1"/>
          <p:nvPr/>
        </p:nvSpPr>
        <p:spPr>
          <a:xfrm>
            <a:off x="1134721" y="1649930"/>
            <a:ext cx="10054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3200" dirty="0">
                <a:solidFill>
                  <a:schemeClr val="bg2">
                    <a:lumMod val="50000"/>
                  </a:schemeClr>
                </a:solidFill>
                <a:latin typeface="UD Digi Kyokasho NP-B" panose="02020700000000000000" pitchFamily="18" charset="-128"/>
                <a:ea typeface="UD Digi Kyokasho NP-B" panose="02020700000000000000" pitchFamily="18" charset="-128"/>
              </a:rPr>
              <a:t>動機</a:t>
            </a:r>
            <a:endParaRPr lang="zh-CN" altLang="en-US" sz="3200" dirty="0">
              <a:solidFill>
                <a:schemeClr val="bg2">
                  <a:lumMod val="50000"/>
                </a:schemeClr>
              </a:solidFill>
              <a:latin typeface="UD Digi Kyokasho NP-B" panose="02020700000000000000" pitchFamily="18" charset="-128"/>
              <a:ea typeface="UD Digi Kyokasho NP-B" panose="02020700000000000000" pitchFamily="18" charset="-128"/>
            </a:endParaRPr>
          </a:p>
        </p:txBody>
      </p:sp>
      <p:sp>
        <p:nvSpPr>
          <p:cNvPr id="91" name="椭圆 5">
            <a:extLst>
              <a:ext uri="{FF2B5EF4-FFF2-40B4-BE49-F238E27FC236}">
                <a16:creationId xmlns:a16="http://schemas.microsoft.com/office/drawing/2014/main" id="{6AFD4831-2768-4D35-B631-74CDF39806EC}"/>
              </a:ext>
            </a:extLst>
          </p:cNvPr>
          <p:cNvSpPr/>
          <p:nvPr/>
        </p:nvSpPr>
        <p:spPr>
          <a:xfrm>
            <a:off x="310094" y="2708630"/>
            <a:ext cx="517867" cy="494893"/>
          </a:xfrm>
          <a:prstGeom prst="ellipse">
            <a:avLst/>
          </a:prstGeom>
          <a:solidFill>
            <a:srgbClr val="FFB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rgbClr val="FEFAEB"/>
                </a:solidFill>
                <a:latin typeface="UD Digi Kyokasho NP-B" panose="02020700000000000000" pitchFamily="18" charset="-128"/>
                <a:ea typeface="UD Digi Kyokasho NP-B" panose="02020700000000000000" pitchFamily="18" charset="-128"/>
              </a:rPr>
              <a:t>3</a:t>
            </a:r>
            <a:endParaRPr lang="zh-CN" altLang="en-US" sz="2400" dirty="0">
              <a:solidFill>
                <a:srgbClr val="FEFAEB"/>
              </a:solidFill>
              <a:latin typeface="UD Digi Kyokasho NP-B" panose="02020700000000000000" pitchFamily="18" charset="-128"/>
              <a:ea typeface="UD Digi Kyokasho NP-B" panose="02020700000000000000" pitchFamily="18" charset="-128"/>
            </a:endParaRPr>
          </a:p>
        </p:txBody>
      </p:sp>
      <p:sp>
        <p:nvSpPr>
          <p:cNvPr id="92" name="文本框 6">
            <a:extLst>
              <a:ext uri="{FF2B5EF4-FFF2-40B4-BE49-F238E27FC236}">
                <a16:creationId xmlns:a16="http://schemas.microsoft.com/office/drawing/2014/main" id="{75A4196B-4564-4AB7-A189-E45EB18E4F41}"/>
              </a:ext>
            </a:extLst>
          </p:cNvPr>
          <p:cNvSpPr txBox="1"/>
          <p:nvPr/>
        </p:nvSpPr>
        <p:spPr>
          <a:xfrm>
            <a:off x="372694" y="2698597"/>
            <a:ext cx="27451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200" dirty="0">
                <a:solidFill>
                  <a:schemeClr val="bg2">
                    <a:lumMod val="50000"/>
                  </a:schemeClr>
                </a:solidFill>
                <a:latin typeface="UD Digi Kyokasho NP-B" panose="02020700000000000000" pitchFamily="18" charset="-128"/>
                <a:ea typeface="UD Digi Kyokasho NP-B" panose="02020700000000000000" pitchFamily="18" charset="-128"/>
              </a:rPr>
              <a:t>資料來源</a:t>
            </a:r>
            <a:endParaRPr lang="zh-CN" altLang="en-US" sz="3200" dirty="0">
              <a:solidFill>
                <a:schemeClr val="bg2">
                  <a:lumMod val="50000"/>
                </a:schemeClr>
              </a:solidFill>
              <a:latin typeface="UD Digi Kyokasho NP-B" panose="02020700000000000000" pitchFamily="18" charset="-128"/>
              <a:ea typeface="UD Digi Kyokasho NP-B" panose="02020700000000000000" pitchFamily="18" charset="-128"/>
            </a:endParaRPr>
          </a:p>
        </p:txBody>
      </p:sp>
      <p:sp>
        <p:nvSpPr>
          <p:cNvPr id="93" name="椭圆 5">
            <a:extLst>
              <a:ext uri="{FF2B5EF4-FFF2-40B4-BE49-F238E27FC236}">
                <a16:creationId xmlns:a16="http://schemas.microsoft.com/office/drawing/2014/main" id="{76A7C228-D5E0-433D-8C62-E0383FBA7739}"/>
              </a:ext>
            </a:extLst>
          </p:cNvPr>
          <p:cNvSpPr/>
          <p:nvPr/>
        </p:nvSpPr>
        <p:spPr>
          <a:xfrm>
            <a:off x="310094" y="3762326"/>
            <a:ext cx="517867" cy="494892"/>
          </a:xfrm>
          <a:prstGeom prst="ellipse">
            <a:avLst/>
          </a:prstGeom>
          <a:solidFill>
            <a:srgbClr val="FFB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rgbClr val="FEFAEB"/>
                </a:solidFill>
                <a:latin typeface="UD Digi Kyokasho NP-B" panose="02020700000000000000" pitchFamily="18" charset="-128"/>
                <a:ea typeface="UD Digi Kyokasho NP-B" panose="02020700000000000000" pitchFamily="18" charset="-128"/>
              </a:rPr>
              <a:t>4</a:t>
            </a:r>
            <a:endParaRPr lang="zh-CN" altLang="en-US" sz="2400" dirty="0">
              <a:solidFill>
                <a:srgbClr val="FEFAEB"/>
              </a:solidFill>
              <a:latin typeface="UD Digi Kyokasho NP-B" panose="02020700000000000000" pitchFamily="18" charset="-128"/>
              <a:ea typeface="UD Digi Kyokasho NP-B" panose="02020700000000000000" pitchFamily="18" charset="-128"/>
            </a:endParaRPr>
          </a:p>
        </p:txBody>
      </p:sp>
      <p:sp>
        <p:nvSpPr>
          <p:cNvPr id="94" name="椭圆 5">
            <a:extLst>
              <a:ext uri="{FF2B5EF4-FFF2-40B4-BE49-F238E27FC236}">
                <a16:creationId xmlns:a16="http://schemas.microsoft.com/office/drawing/2014/main" id="{A8DA1300-58E1-45DE-B73D-AFBBB9A04DFF}"/>
              </a:ext>
            </a:extLst>
          </p:cNvPr>
          <p:cNvSpPr/>
          <p:nvPr/>
        </p:nvSpPr>
        <p:spPr>
          <a:xfrm>
            <a:off x="310094" y="4816021"/>
            <a:ext cx="517867" cy="494893"/>
          </a:xfrm>
          <a:prstGeom prst="ellipse">
            <a:avLst/>
          </a:prstGeom>
          <a:solidFill>
            <a:srgbClr val="FFB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rgbClr val="FEFAEB"/>
                </a:solidFill>
                <a:latin typeface="UD Digi Kyokasho NP-B" panose="02020700000000000000" pitchFamily="18" charset="-128"/>
                <a:ea typeface="UD Digi Kyokasho NP-B" panose="02020700000000000000" pitchFamily="18" charset="-128"/>
              </a:rPr>
              <a:t>5</a:t>
            </a:r>
            <a:endParaRPr lang="zh-CN" altLang="en-US" sz="2400" dirty="0">
              <a:solidFill>
                <a:srgbClr val="FEFAEB"/>
              </a:solidFill>
              <a:latin typeface="UD Digi Kyokasho NP-B" panose="02020700000000000000" pitchFamily="18" charset="-128"/>
              <a:ea typeface="UD Digi Kyokasho NP-B" panose="02020700000000000000" pitchFamily="18" charset="-128"/>
            </a:endParaRPr>
          </a:p>
        </p:txBody>
      </p:sp>
      <p:sp>
        <p:nvSpPr>
          <p:cNvPr id="95" name="椭圆 5">
            <a:extLst>
              <a:ext uri="{FF2B5EF4-FFF2-40B4-BE49-F238E27FC236}">
                <a16:creationId xmlns:a16="http://schemas.microsoft.com/office/drawing/2014/main" id="{1FDB4176-C1D5-458B-AB2F-F31325D44E46}"/>
              </a:ext>
            </a:extLst>
          </p:cNvPr>
          <p:cNvSpPr/>
          <p:nvPr/>
        </p:nvSpPr>
        <p:spPr>
          <a:xfrm>
            <a:off x="310094" y="5869717"/>
            <a:ext cx="517867" cy="494893"/>
          </a:xfrm>
          <a:prstGeom prst="ellipse">
            <a:avLst/>
          </a:prstGeom>
          <a:solidFill>
            <a:srgbClr val="FFB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rgbClr val="FEFAEB"/>
                </a:solidFill>
                <a:latin typeface="UD Digi Kyokasho NP-B" panose="02020700000000000000" pitchFamily="18" charset="-128"/>
                <a:ea typeface="UD Digi Kyokasho NP-B" panose="02020700000000000000" pitchFamily="18" charset="-128"/>
              </a:rPr>
              <a:t>6</a:t>
            </a:r>
            <a:endParaRPr lang="zh-CN" altLang="en-US" sz="2400" dirty="0">
              <a:solidFill>
                <a:srgbClr val="FEFAEB"/>
              </a:solidFill>
              <a:latin typeface="UD Digi Kyokasho NP-B" panose="02020700000000000000" pitchFamily="18" charset="-128"/>
              <a:ea typeface="UD Digi Kyokasho NP-B" panose="02020700000000000000" pitchFamily="18" charset="-128"/>
            </a:endParaRPr>
          </a:p>
        </p:txBody>
      </p:sp>
      <p:sp>
        <p:nvSpPr>
          <p:cNvPr id="96" name="文本框 6">
            <a:extLst>
              <a:ext uri="{FF2B5EF4-FFF2-40B4-BE49-F238E27FC236}">
                <a16:creationId xmlns:a16="http://schemas.microsoft.com/office/drawing/2014/main" id="{391DA888-78A0-4A72-8516-27F841CBB557}"/>
              </a:ext>
            </a:extLst>
          </p:cNvPr>
          <p:cNvSpPr txBox="1"/>
          <p:nvPr/>
        </p:nvSpPr>
        <p:spPr>
          <a:xfrm>
            <a:off x="832175" y="3720240"/>
            <a:ext cx="18261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3200" dirty="0">
                <a:solidFill>
                  <a:schemeClr val="bg2">
                    <a:lumMod val="50000"/>
                  </a:schemeClr>
                </a:solidFill>
                <a:latin typeface="UD Digi Kyokasho NP-B" panose="02020700000000000000" pitchFamily="18" charset="-128"/>
                <a:ea typeface="UD Digi Kyokasho NP-B" panose="02020700000000000000" pitchFamily="18" charset="-128"/>
              </a:rPr>
              <a:t>實作想法</a:t>
            </a:r>
            <a:endParaRPr lang="zh-CN" altLang="en-US" sz="3200" dirty="0">
              <a:solidFill>
                <a:schemeClr val="bg2">
                  <a:lumMod val="50000"/>
                </a:schemeClr>
              </a:solidFill>
              <a:latin typeface="UD Digi Kyokasho NP-B" panose="02020700000000000000" pitchFamily="18" charset="-128"/>
              <a:ea typeface="UD Digi Kyokasho NP-B" panose="02020700000000000000" pitchFamily="18" charset="-128"/>
            </a:endParaRPr>
          </a:p>
        </p:txBody>
      </p:sp>
      <p:sp>
        <p:nvSpPr>
          <p:cNvPr id="97" name="文本框 6">
            <a:extLst>
              <a:ext uri="{FF2B5EF4-FFF2-40B4-BE49-F238E27FC236}">
                <a16:creationId xmlns:a16="http://schemas.microsoft.com/office/drawing/2014/main" id="{910158A6-BC0C-47EE-8661-1E56CE04634A}"/>
              </a:ext>
            </a:extLst>
          </p:cNvPr>
          <p:cNvSpPr txBox="1"/>
          <p:nvPr/>
        </p:nvSpPr>
        <p:spPr>
          <a:xfrm>
            <a:off x="817871" y="4758208"/>
            <a:ext cx="18261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3200" dirty="0">
                <a:solidFill>
                  <a:schemeClr val="bg2">
                    <a:lumMod val="50000"/>
                  </a:schemeClr>
                </a:solidFill>
                <a:latin typeface="UD Digi Kyokasho NP-B" panose="02020700000000000000" pitchFamily="18" charset="-128"/>
                <a:ea typeface="UD Digi Kyokasho NP-B" panose="02020700000000000000" pitchFamily="18" charset="-128"/>
              </a:rPr>
              <a:t>進度排程</a:t>
            </a:r>
            <a:endParaRPr lang="zh-CN" altLang="en-US" sz="3200" dirty="0">
              <a:solidFill>
                <a:schemeClr val="bg2">
                  <a:lumMod val="50000"/>
                </a:schemeClr>
              </a:solidFill>
              <a:latin typeface="UD Digi Kyokasho NP-B" panose="02020700000000000000" pitchFamily="18" charset="-128"/>
              <a:ea typeface="UD Digi Kyokasho NP-B" panose="02020700000000000000" pitchFamily="18" charset="-128"/>
            </a:endParaRPr>
          </a:p>
        </p:txBody>
      </p:sp>
      <p:sp>
        <p:nvSpPr>
          <p:cNvPr id="98" name="文本框 6">
            <a:extLst>
              <a:ext uri="{FF2B5EF4-FFF2-40B4-BE49-F238E27FC236}">
                <a16:creationId xmlns:a16="http://schemas.microsoft.com/office/drawing/2014/main" id="{2B3C012C-B9E3-4A66-A3D0-AC26646801BE}"/>
              </a:ext>
            </a:extLst>
          </p:cNvPr>
          <p:cNvSpPr txBox="1"/>
          <p:nvPr/>
        </p:nvSpPr>
        <p:spPr>
          <a:xfrm>
            <a:off x="216911" y="5824775"/>
            <a:ext cx="27451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200" dirty="0">
                <a:solidFill>
                  <a:schemeClr val="bg2">
                    <a:lumMod val="50000"/>
                  </a:schemeClr>
                </a:solidFill>
                <a:latin typeface="UD Digi Kyokasho NP-B" panose="02020700000000000000" pitchFamily="18" charset="-128"/>
                <a:ea typeface="UD Digi Kyokasho NP-B" panose="02020700000000000000" pitchFamily="18" charset="-128"/>
              </a:rPr>
              <a:t>分工</a:t>
            </a:r>
            <a:endParaRPr lang="zh-CN" altLang="en-US" sz="3200" dirty="0">
              <a:solidFill>
                <a:schemeClr val="bg2">
                  <a:lumMod val="50000"/>
                </a:schemeClr>
              </a:solidFill>
              <a:latin typeface="UD Digi Kyokasho NP-B" panose="02020700000000000000" pitchFamily="18" charset="-128"/>
              <a:ea typeface="UD Digi Kyokasho NP-B" panose="020207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32915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4E7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雷锋PPT网www.lfppt.com">
            <a:extLst>
              <a:ext uri="{FF2B5EF4-FFF2-40B4-BE49-F238E27FC236}">
                <a16:creationId xmlns:a16="http://schemas.microsoft.com/office/drawing/2014/main" id="{70EE47EB-BE19-4193-BBED-35D865CFBD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89730" y="1038400"/>
            <a:ext cx="4431879" cy="4431879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9C53B781-A23D-4FF2-90EC-13DA8B24AD20}"/>
              </a:ext>
            </a:extLst>
          </p:cNvPr>
          <p:cNvSpPr txBox="1"/>
          <p:nvPr/>
        </p:nvSpPr>
        <p:spPr>
          <a:xfrm>
            <a:off x="5821609" y="2859837"/>
            <a:ext cx="4270721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8800" b="1" dirty="0">
                <a:solidFill>
                  <a:srgbClr val="FDE08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02 </a:t>
            </a:r>
            <a:r>
              <a:rPr lang="zh-TW" altLang="en-US" sz="8800" b="1" dirty="0">
                <a:solidFill>
                  <a:srgbClr val="FDE08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動機</a:t>
            </a:r>
            <a:endParaRPr lang="zh-CN" altLang="en-US" sz="8800" b="1" dirty="0">
              <a:solidFill>
                <a:srgbClr val="FDE08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UD Digi Kyokasho NP-R" panose="02020400000000000000" pitchFamily="18" charset="-128"/>
              <a:ea typeface="UD Digi Kyokasho NP-R" panose="020204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497433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4E7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雷锋PPT网www.lfppt.com">
            <a:extLst>
              <a:ext uri="{FF2B5EF4-FFF2-40B4-BE49-F238E27FC236}">
                <a16:creationId xmlns:a16="http://schemas.microsoft.com/office/drawing/2014/main" id="{70EE47EB-BE19-4193-BBED-35D865CFBD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7752" y="1038400"/>
            <a:ext cx="4431879" cy="4431879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9C53B781-A23D-4FF2-90EC-13DA8B24AD20}"/>
              </a:ext>
            </a:extLst>
          </p:cNvPr>
          <p:cNvSpPr txBox="1"/>
          <p:nvPr/>
        </p:nvSpPr>
        <p:spPr>
          <a:xfrm>
            <a:off x="4753732" y="2859837"/>
            <a:ext cx="652774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8800" b="1" dirty="0">
                <a:solidFill>
                  <a:srgbClr val="FDE08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03 </a:t>
            </a:r>
            <a:r>
              <a:rPr lang="zh-TW" altLang="en-US" sz="8800" b="1" dirty="0">
                <a:solidFill>
                  <a:srgbClr val="FDE08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資料來源</a:t>
            </a:r>
            <a:endParaRPr lang="zh-CN" altLang="en-US" sz="8800" b="1" dirty="0">
              <a:solidFill>
                <a:srgbClr val="FDE08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UD Digi Kyokasho NP-R" panose="02020400000000000000" pitchFamily="18" charset="-128"/>
              <a:ea typeface="UD Digi Kyokasho NP-R" panose="020204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862101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0289" y="577046"/>
            <a:ext cx="2457349" cy="949098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8"/>
          <p:cNvSpPr txBox="1"/>
          <p:nvPr/>
        </p:nvSpPr>
        <p:spPr>
          <a:xfrm>
            <a:off x="3623946" y="1764267"/>
            <a:ext cx="6406516" cy="77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altLang="zh-TW" sz="2400" dirty="0"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Dataset: Spotify Audio Features</a:t>
            </a:r>
            <a:endParaRPr sz="2400" dirty="0">
              <a:latin typeface="UD Digi Kyokasho NP-R" panose="02020400000000000000" pitchFamily="18" charset="-128"/>
              <a:ea typeface="UD Digi Kyokasho NP-R" panose="02020400000000000000" pitchFamily="18" charset="-128"/>
            </a:endParaRPr>
          </a:p>
        </p:txBody>
      </p:sp>
      <p:pic>
        <p:nvPicPr>
          <p:cNvPr id="96" name="Google Shape;9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23946" y="3720240"/>
            <a:ext cx="7896438" cy="2502760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8"/>
          <p:cNvSpPr txBox="1"/>
          <p:nvPr/>
        </p:nvSpPr>
        <p:spPr>
          <a:xfrm>
            <a:off x="3623946" y="2332182"/>
            <a:ext cx="7753130" cy="1096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zh-TW" altLang="en-US" sz="2400" dirty="0">
                <a:solidFill>
                  <a:schemeClr val="dk1"/>
                </a:solidFill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資料將音訊以</a:t>
            </a:r>
            <a:r>
              <a:rPr lang="en-US" altLang="zh-TW" sz="2400" dirty="0">
                <a:solidFill>
                  <a:schemeClr val="dk1"/>
                </a:solidFill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energy, loudness, </a:t>
            </a:r>
            <a:r>
              <a:rPr lang="en-US" altLang="zh-TW" sz="2400" dirty="0" err="1">
                <a:solidFill>
                  <a:schemeClr val="dk1"/>
                </a:solidFill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speechiness</a:t>
            </a:r>
            <a:r>
              <a:rPr lang="en-US" altLang="zh-TW" sz="2400" dirty="0">
                <a:solidFill>
                  <a:schemeClr val="dk1"/>
                </a:solidFill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, tempo</a:t>
            </a:r>
            <a:r>
              <a:rPr lang="zh-TW" altLang="en-US" sz="2400" dirty="0">
                <a:solidFill>
                  <a:schemeClr val="dk1"/>
                </a:solidFill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等特</a:t>
            </a:r>
            <a:r>
              <a:rPr lang="zh-TW" altLang="en-US" sz="2400" dirty="0">
                <a:solidFill>
                  <a:schemeClr val="dk1"/>
                </a:solidFill>
                <a:latin typeface="源泉圓體 TTF Regular" panose="020B0500000000000000" pitchFamily="34" charset="-120"/>
                <a:ea typeface="源泉圓體 TTF Regular" panose="020B0500000000000000" pitchFamily="34" charset="-120"/>
              </a:rPr>
              <a:t>徵</a:t>
            </a:r>
            <a:r>
              <a:rPr lang="zh-TW" altLang="en-US" sz="2400" dirty="0">
                <a:solidFill>
                  <a:schemeClr val="dk1"/>
                </a:solidFill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給數</a:t>
            </a:r>
            <a:r>
              <a:rPr lang="zh-TW" altLang="en-US" sz="2400" dirty="0">
                <a:solidFill>
                  <a:schemeClr val="dk1"/>
                </a:solidFill>
                <a:latin typeface="源泉圓體 TTF Regular" panose="020B0500000000000000" pitchFamily="34" charset="-120"/>
                <a:ea typeface="源泉圓體 TTF Regular" panose="020B0500000000000000" pitchFamily="34" charset="-120"/>
              </a:rPr>
              <a:t>值</a:t>
            </a:r>
            <a:r>
              <a:rPr lang="zh-TW" altLang="en-US" sz="2400" dirty="0">
                <a:solidFill>
                  <a:schemeClr val="dk1"/>
                </a:solidFill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，訓練神經網路分辨音訊</a:t>
            </a:r>
            <a:endParaRPr sz="2400" dirty="0">
              <a:solidFill>
                <a:schemeClr val="dk1"/>
              </a:solidFill>
              <a:latin typeface="UD Digi Kyokasho NP-R" panose="02020400000000000000" pitchFamily="18" charset="-128"/>
              <a:ea typeface="UD Digi Kyokasho NP-R" panose="02020400000000000000" pitchFamily="18" charset="-128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0A66C096-C026-4519-9A02-05D3C224543B}"/>
              </a:ext>
            </a:extLst>
          </p:cNvPr>
          <p:cNvSpPr/>
          <p:nvPr/>
        </p:nvSpPr>
        <p:spPr>
          <a:xfrm>
            <a:off x="-2" y="-1324"/>
            <a:ext cx="2873771" cy="6859324"/>
          </a:xfrm>
          <a:prstGeom prst="rect">
            <a:avLst/>
          </a:prstGeom>
          <a:solidFill>
            <a:srgbClr val="354E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" name="群組 9">
            <a:extLst>
              <a:ext uri="{FF2B5EF4-FFF2-40B4-BE49-F238E27FC236}">
                <a16:creationId xmlns:a16="http://schemas.microsoft.com/office/drawing/2014/main" id="{F6355CAC-12FF-4BCF-AF5D-7D22822BF48F}"/>
              </a:ext>
            </a:extLst>
          </p:cNvPr>
          <p:cNvGrpSpPr/>
          <p:nvPr/>
        </p:nvGrpSpPr>
        <p:grpSpPr>
          <a:xfrm>
            <a:off x="310094" y="601239"/>
            <a:ext cx="1782070" cy="601953"/>
            <a:chOff x="310094" y="601239"/>
            <a:chExt cx="1782070" cy="601953"/>
          </a:xfrm>
        </p:grpSpPr>
        <p:sp>
          <p:nvSpPr>
            <p:cNvPr id="11" name="椭圆 5">
              <a:extLst>
                <a:ext uri="{FF2B5EF4-FFF2-40B4-BE49-F238E27FC236}">
                  <a16:creationId xmlns:a16="http://schemas.microsoft.com/office/drawing/2014/main" id="{F8B5841C-87F2-46AC-8181-C24DE634659C}"/>
                </a:ext>
              </a:extLst>
            </p:cNvPr>
            <p:cNvSpPr/>
            <p:nvPr/>
          </p:nvSpPr>
          <p:spPr>
            <a:xfrm>
              <a:off x="310094" y="601239"/>
              <a:ext cx="517867" cy="494892"/>
            </a:xfrm>
            <a:prstGeom prst="ellipse">
              <a:avLst/>
            </a:prstGeom>
            <a:solidFill>
              <a:srgbClr val="FFBB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solidFill>
                    <a:schemeClr val="bg1"/>
                  </a:solidFill>
                  <a:latin typeface="UD Digi Kyokasho NP-B" panose="02020700000000000000" pitchFamily="18" charset="-128"/>
                  <a:ea typeface="UD Digi Kyokasho NP-B" panose="02020700000000000000" pitchFamily="18" charset="-128"/>
                </a:rPr>
                <a:t>1</a:t>
              </a:r>
              <a:endParaRPr lang="zh-CN" altLang="en-US" sz="2400" dirty="0">
                <a:solidFill>
                  <a:schemeClr val="bg1"/>
                </a:solidFill>
                <a:latin typeface="UD Digi Kyokasho NP-B" panose="02020700000000000000" pitchFamily="18" charset="-128"/>
                <a:ea typeface="UD Digi Kyokasho NP-B" panose="02020700000000000000" pitchFamily="18" charset="-128"/>
              </a:endParaRPr>
            </a:p>
          </p:txBody>
        </p:sp>
        <p:sp>
          <p:nvSpPr>
            <p:cNvPr id="12" name="文本框 6">
              <a:extLst>
                <a:ext uri="{FF2B5EF4-FFF2-40B4-BE49-F238E27FC236}">
                  <a16:creationId xmlns:a16="http://schemas.microsoft.com/office/drawing/2014/main" id="{A109CB1F-775E-4A01-8653-E5D25ED64935}"/>
                </a:ext>
              </a:extLst>
            </p:cNvPr>
            <p:cNvSpPr txBox="1"/>
            <p:nvPr/>
          </p:nvSpPr>
          <p:spPr>
            <a:xfrm>
              <a:off x="1086761" y="618417"/>
              <a:ext cx="100540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TW" altLang="en-US" sz="3200" dirty="0">
                  <a:solidFill>
                    <a:schemeClr val="bg2">
                      <a:lumMod val="50000"/>
                    </a:schemeClr>
                  </a:solidFill>
                  <a:latin typeface="UD Digi Kyokasho NP-B" panose="02020700000000000000" pitchFamily="18" charset="-128"/>
                  <a:ea typeface="UD Digi Kyokasho NP-B" panose="02020700000000000000" pitchFamily="18" charset="-128"/>
                </a:rPr>
                <a:t>主題</a:t>
              </a:r>
              <a:endParaRPr lang="zh-CN" altLang="en-US" sz="3200" dirty="0">
                <a:solidFill>
                  <a:schemeClr val="bg2">
                    <a:lumMod val="50000"/>
                  </a:schemeClr>
                </a:solidFill>
                <a:latin typeface="UD Digi Kyokasho NP-B" panose="02020700000000000000" pitchFamily="18" charset="-128"/>
                <a:ea typeface="UD Digi Kyokasho NP-B" panose="02020700000000000000" pitchFamily="18" charset="-128"/>
              </a:endParaRPr>
            </a:p>
          </p:txBody>
        </p:sp>
      </p:grpSp>
      <p:sp>
        <p:nvSpPr>
          <p:cNvPr id="13" name="椭圆 5">
            <a:extLst>
              <a:ext uri="{FF2B5EF4-FFF2-40B4-BE49-F238E27FC236}">
                <a16:creationId xmlns:a16="http://schemas.microsoft.com/office/drawing/2014/main" id="{965A58E1-66D1-4BD6-80C5-976409A5FB36}"/>
              </a:ext>
            </a:extLst>
          </p:cNvPr>
          <p:cNvSpPr/>
          <p:nvPr/>
        </p:nvSpPr>
        <p:spPr>
          <a:xfrm>
            <a:off x="310094" y="1654934"/>
            <a:ext cx="517867" cy="494893"/>
          </a:xfrm>
          <a:prstGeom prst="ellipse">
            <a:avLst/>
          </a:prstGeom>
          <a:solidFill>
            <a:srgbClr val="FFB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rgbClr val="FEFAEB"/>
                </a:solidFill>
                <a:latin typeface="UD Digi Kyokasho NP-B" panose="02020700000000000000" pitchFamily="18" charset="-128"/>
                <a:ea typeface="UD Digi Kyokasho NP-B" panose="02020700000000000000" pitchFamily="18" charset="-128"/>
              </a:rPr>
              <a:t>2</a:t>
            </a:r>
            <a:endParaRPr lang="zh-CN" altLang="en-US" sz="2400" dirty="0">
              <a:solidFill>
                <a:srgbClr val="FEFAEB"/>
              </a:solidFill>
              <a:latin typeface="UD Digi Kyokasho NP-B" panose="02020700000000000000" pitchFamily="18" charset="-128"/>
              <a:ea typeface="UD Digi Kyokasho NP-B" panose="02020700000000000000" pitchFamily="18" charset="-128"/>
            </a:endParaRPr>
          </a:p>
        </p:txBody>
      </p:sp>
      <p:sp>
        <p:nvSpPr>
          <p:cNvPr id="14" name="文本框 6">
            <a:extLst>
              <a:ext uri="{FF2B5EF4-FFF2-40B4-BE49-F238E27FC236}">
                <a16:creationId xmlns:a16="http://schemas.microsoft.com/office/drawing/2014/main" id="{3342F0C1-BE4C-407F-AE93-088D8D20C17A}"/>
              </a:ext>
            </a:extLst>
          </p:cNvPr>
          <p:cNvSpPr txBox="1"/>
          <p:nvPr/>
        </p:nvSpPr>
        <p:spPr>
          <a:xfrm>
            <a:off x="1134721" y="1649930"/>
            <a:ext cx="10054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3200" dirty="0">
                <a:solidFill>
                  <a:schemeClr val="bg2">
                    <a:lumMod val="50000"/>
                  </a:schemeClr>
                </a:solidFill>
                <a:latin typeface="UD Digi Kyokasho NP-B" panose="02020700000000000000" pitchFamily="18" charset="-128"/>
                <a:ea typeface="UD Digi Kyokasho NP-B" panose="02020700000000000000" pitchFamily="18" charset="-128"/>
              </a:rPr>
              <a:t>動機</a:t>
            </a:r>
            <a:endParaRPr lang="zh-CN" altLang="en-US" sz="3200" dirty="0">
              <a:solidFill>
                <a:schemeClr val="bg2">
                  <a:lumMod val="50000"/>
                </a:schemeClr>
              </a:solidFill>
              <a:latin typeface="UD Digi Kyokasho NP-B" panose="02020700000000000000" pitchFamily="18" charset="-128"/>
              <a:ea typeface="UD Digi Kyokasho NP-B" panose="02020700000000000000" pitchFamily="18" charset="-128"/>
            </a:endParaRPr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898C10F9-B836-49AB-AA43-5E705183E680}"/>
              </a:ext>
            </a:extLst>
          </p:cNvPr>
          <p:cNvGrpSpPr/>
          <p:nvPr/>
        </p:nvGrpSpPr>
        <p:grpSpPr>
          <a:xfrm>
            <a:off x="310094" y="2698597"/>
            <a:ext cx="2807702" cy="584775"/>
            <a:chOff x="310094" y="2698597"/>
            <a:chExt cx="2807702" cy="584775"/>
          </a:xfrm>
        </p:grpSpPr>
        <p:sp>
          <p:nvSpPr>
            <p:cNvPr id="15" name="椭圆 5">
              <a:extLst>
                <a:ext uri="{FF2B5EF4-FFF2-40B4-BE49-F238E27FC236}">
                  <a16:creationId xmlns:a16="http://schemas.microsoft.com/office/drawing/2014/main" id="{2900D65D-3994-48E1-8591-71D63973AF34}"/>
                </a:ext>
              </a:extLst>
            </p:cNvPr>
            <p:cNvSpPr/>
            <p:nvPr/>
          </p:nvSpPr>
          <p:spPr>
            <a:xfrm>
              <a:off x="310094" y="2708630"/>
              <a:ext cx="517867" cy="494893"/>
            </a:xfrm>
            <a:prstGeom prst="ellipse">
              <a:avLst/>
            </a:prstGeom>
            <a:solidFill>
              <a:srgbClr val="FFBB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solidFill>
                    <a:srgbClr val="FEFAEB"/>
                  </a:solidFill>
                  <a:latin typeface="UD Digi Kyokasho NP-B" panose="02020700000000000000" pitchFamily="18" charset="-128"/>
                  <a:ea typeface="UD Digi Kyokasho NP-B" panose="02020700000000000000" pitchFamily="18" charset="-128"/>
                </a:rPr>
                <a:t>3</a:t>
              </a:r>
              <a:endParaRPr lang="zh-CN" altLang="en-US" sz="2400" dirty="0">
                <a:solidFill>
                  <a:srgbClr val="FEFAEB"/>
                </a:solidFill>
                <a:latin typeface="UD Digi Kyokasho NP-B" panose="02020700000000000000" pitchFamily="18" charset="-128"/>
                <a:ea typeface="UD Digi Kyokasho NP-B" panose="02020700000000000000" pitchFamily="18" charset="-128"/>
              </a:endParaRPr>
            </a:p>
          </p:txBody>
        </p:sp>
        <p:sp>
          <p:nvSpPr>
            <p:cNvPr id="16" name="文本框 6">
              <a:extLst>
                <a:ext uri="{FF2B5EF4-FFF2-40B4-BE49-F238E27FC236}">
                  <a16:creationId xmlns:a16="http://schemas.microsoft.com/office/drawing/2014/main" id="{1988244D-4D5B-42BF-9560-79D53BE0CD66}"/>
                </a:ext>
              </a:extLst>
            </p:cNvPr>
            <p:cNvSpPr txBox="1"/>
            <p:nvPr/>
          </p:nvSpPr>
          <p:spPr>
            <a:xfrm>
              <a:off x="372694" y="2698597"/>
              <a:ext cx="274510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3200" dirty="0">
                  <a:solidFill>
                    <a:schemeClr val="bg1"/>
                  </a:solidFill>
                  <a:latin typeface="UD Digi Kyokasho NP-B" panose="02020700000000000000" pitchFamily="18" charset="-128"/>
                  <a:ea typeface="UD Digi Kyokasho NP-B" panose="02020700000000000000" pitchFamily="18" charset="-128"/>
                </a:rPr>
                <a:t>資料來源</a:t>
              </a:r>
              <a:endParaRPr lang="zh-CN" altLang="en-US" sz="3200" dirty="0">
                <a:solidFill>
                  <a:schemeClr val="bg1"/>
                </a:solidFill>
                <a:latin typeface="UD Digi Kyokasho NP-B" panose="02020700000000000000" pitchFamily="18" charset="-128"/>
                <a:ea typeface="UD Digi Kyokasho NP-B" panose="02020700000000000000" pitchFamily="18" charset="-128"/>
              </a:endParaRPr>
            </a:p>
          </p:txBody>
        </p:sp>
      </p:grpSp>
      <p:sp>
        <p:nvSpPr>
          <p:cNvPr id="24" name="椭圆 5">
            <a:extLst>
              <a:ext uri="{FF2B5EF4-FFF2-40B4-BE49-F238E27FC236}">
                <a16:creationId xmlns:a16="http://schemas.microsoft.com/office/drawing/2014/main" id="{7782ED3F-2229-4734-B839-9236C5187C23}"/>
              </a:ext>
            </a:extLst>
          </p:cNvPr>
          <p:cNvSpPr/>
          <p:nvPr/>
        </p:nvSpPr>
        <p:spPr>
          <a:xfrm>
            <a:off x="310094" y="3762326"/>
            <a:ext cx="517867" cy="494892"/>
          </a:xfrm>
          <a:prstGeom prst="ellipse">
            <a:avLst/>
          </a:prstGeom>
          <a:solidFill>
            <a:srgbClr val="FFB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rgbClr val="FEFAEB"/>
                </a:solidFill>
                <a:latin typeface="UD Digi Kyokasho NP-B" panose="02020700000000000000" pitchFamily="18" charset="-128"/>
                <a:ea typeface="UD Digi Kyokasho NP-B" panose="02020700000000000000" pitchFamily="18" charset="-128"/>
              </a:rPr>
              <a:t>4</a:t>
            </a:r>
            <a:endParaRPr lang="zh-CN" altLang="en-US" sz="2400" dirty="0">
              <a:solidFill>
                <a:srgbClr val="FEFAEB"/>
              </a:solidFill>
              <a:latin typeface="UD Digi Kyokasho NP-B" panose="02020700000000000000" pitchFamily="18" charset="-128"/>
              <a:ea typeface="UD Digi Kyokasho NP-B" panose="02020700000000000000" pitchFamily="18" charset="-128"/>
            </a:endParaRPr>
          </a:p>
        </p:txBody>
      </p:sp>
      <p:sp>
        <p:nvSpPr>
          <p:cNvPr id="25" name="椭圆 5">
            <a:extLst>
              <a:ext uri="{FF2B5EF4-FFF2-40B4-BE49-F238E27FC236}">
                <a16:creationId xmlns:a16="http://schemas.microsoft.com/office/drawing/2014/main" id="{014816FC-63D3-4809-882A-F9C2F006AE3D}"/>
              </a:ext>
            </a:extLst>
          </p:cNvPr>
          <p:cNvSpPr/>
          <p:nvPr/>
        </p:nvSpPr>
        <p:spPr>
          <a:xfrm>
            <a:off x="310094" y="4816021"/>
            <a:ext cx="517867" cy="494893"/>
          </a:xfrm>
          <a:prstGeom prst="ellipse">
            <a:avLst/>
          </a:prstGeom>
          <a:solidFill>
            <a:srgbClr val="FFB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rgbClr val="FEFAEB"/>
                </a:solidFill>
                <a:latin typeface="UD Digi Kyokasho NP-B" panose="02020700000000000000" pitchFamily="18" charset="-128"/>
                <a:ea typeface="UD Digi Kyokasho NP-B" panose="02020700000000000000" pitchFamily="18" charset="-128"/>
              </a:rPr>
              <a:t>5</a:t>
            </a:r>
            <a:endParaRPr lang="zh-CN" altLang="en-US" sz="2400" dirty="0">
              <a:solidFill>
                <a:srgbClr val="FEFAEB"/>
              </a:solidFill>
              <a:latin typeface="UD Digi Kyokasho NP-B" panose="02020700000000000000" pitchFamily="18" charset="-128"/>
              <a:ea typeface="UD Digi Kyokasho NP-B" panose="02020700000000000000" pitchFamily="18" charset="-128"/>
            </a:endParaRPr>
          </a:p>
        </p:txBody>
      </p:sp>
      <p:sp>
        <p:nvSpPr>
          <p:cNvPr id="26" name="椭圆 5">
            <a:extLst>
              <a:ext uri="{FF2B5EF4-FFF2-40B4-BE49-F238E27FC236}">
                <a16:creationId xmlns:a16="http://schemas.microsoft.com/office/drawing/2014/main" id="{8DB51E1D-1DFE-4378-B3BC-7252F9A89BC7}"/>
              </a:ext>
            </a:extLst>
          </p:cNvPr>
          <p:cNvSpPr/>
          <p:nvPr/>
        </p:nvSpPr>
        <p:spPr>
          <a:xfrm>
            <a:off x="310094" y="5869717"/>
            <a:ext cx="517867" cy="494893"/>
          </a:xfrm>
          <a:prstGeom prst="ellipse">
            <a:avLst/>
          </a:prstGeom>
          <a:solidFill>
            <a:srgbClr val="FFB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rgbClr val="FEFAEB"/>
                </a:solidFill>
                <a:latin typeface="UD Digi Kyokasho NP-B" panose="02020700000000000000" pitchFamily="18" charset="-128"/>
                <a:ea typeface="UD Digi Kyokasho NP-B" panose="02020700000000000000" pitchFamily="18" charset="-128"/>
              </a:rPr>
              <a:t>6</a:t>
            </a:r>
            <a:endParaRPr lang="zh-CN" altLang="en-US" sz="2400" dirty="0">
              <a:solidFill>
                <a:srgbClr val="FEFAEB"/>
              </a:solidFill>
              <a:latin typeface="UD Digi Kyokasho NP-B" panose="02020700000000000000" pitchFamily="18" charset="-128"/>
              <a:ea typeface="UD Digi Kyokasho NP-B" panose="02020700000000000000" pitchFamily="18" charset="-128"/>
            </a:endParaRPr>
          </a:p>
        </p:txBody>
      </p:sp>
      <p:sp>
        <p:nvSpPr>
          <p:cNvPr id="27" name="文本框 6">
            <a:extLst>
              <a:ext uri="{FF2B5EF4-FFF2-40B4-BE49-F238E27FC236}">
                <a16:creationId xmlns:a16="http://schemas.microsoft.com/office/drawing/2014/main" id="{F0BAF707-689E-4CDF-9BE6-7B91491F9DA5}"/>
              </a:ext>
            </a:extLst>
          </p:cNvPr>
          <p:cNvSpPr txBox="1"/>
          <p:nvPr/>
        </p:nvSpPr>
        <p:spPr>
          <a:xfrm>
            <a:off x="832175" y="3720240"/>
            <a:ext cx="18261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3200" dirty="0">
                <a:solidFill>
                  <a:schemeClr val="bg2">
                    <a:lumMod val="50000"/>
                  </a:schemeClr>
                </a:solidFill>
                <a:latin typeface="UD Digi Kyokasho NP-B" panose="02020700000000000000" pitchFamily="18" charset="-128"/>
                <a:ea typeface="UD Digi Kyokasho NP-B" panose="02020700000000000000" pitchFamily="18" charset="-128"/>
              </a:rPr>
              <a:t>實作想法</a:t>
            </a:r>
            <a:endParaRPr lang="zh-CN" altLang="en-US" sz="3200" dirty="0">
              <a:solidFill>
                <a:schemeClr val="bg2">
                  <a:lumMod val="50000"/>
                </a:schemeClr>
              </a:solidFill>
              <a:latin typeface="UD Digi Kyokasho NP-B" panose="02020700000000000000" pitchFamily="18" charset="-128"/>
              <a:ea typeface="UD Digi Kyokasho NP-B" panose="02020700000000000000" pitchFamily="18" charset="-128"/>
            </a:endParaRPr>
          </a:p>
        </p:txBody>
      </p:sp>
      <p:sp>
        <p:nvSpPr>
          <p:cNvPr id="28" name="文本框 6">
            <a:extLst>
              <a:ext uri="{FF2B5EF4-FFF2-40B4-BE49-F238E27FC236}">
                <a16:creationId xmlns:a16="http://schemas.microsoft.com/office/drawing/2014/main" id="{31C8DD17-E5E1-414A-9B37-780BFFD89D1E}"/>
              </a:ext>
            </a:extLst>
          </p:cNvPr>
          <p:cNvSpPr txBox="1"/>
          <p:nvPr/>
        </p:nvSpPr>
        <p:spPr>
          <a:xfrm>
            <a:off x="817871" y="4758208"/>
            <a:ext cx="18261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3200" dirty="0">
                <a:solidFill>
                  <a:schemeClr val="bg2">
                    <a:lumMod val="50000"/>
                  </a:schemeClr>
                </a:solidFill>
                <a:latin typeface="UD Digi Kyokasho NP-B" panose="02020700000000000000" pitchFamily="18" charset="-128"/>
                <a:ea typeface="UD Digi Kyokasho NP-B" panose="02020700000000000000" pitchFamily="18" charset="-128"/>
              </a:rPr>
              <a:t>進度排程</a:t>
            </a:r>
            <a:endParaRPr lang="zh-CN" altLang="en-US" sz="3200" dirty="0">
              <a:solidFill>
                <a:schemeClr val="bg2">
                  <a:lumMod val="50000"/>
                </a:schemeClr>
              </a:solidFill>
              <a:latin typeface="UD Digi Kyokasho NP-B" panose="02020700000000000000" pitchFamily="18" charset="-128"/>
              <a:ea typeface="UD Digi Kyokasho NP-B" panose="02020700000000000000" pitchFamily="18" charset="-128"/>
            </a:endParaRPr>
          </a:p>
        </p:txBody>
      </p:sp>
      <p:sp>
        <p:nvSpPr>
          <p:cNvPr id="29" name="文本框 6">
            <a:extLst>
              <a:ext uri="{FF2B5EF4-FFF2-40B4-BE49-F238E27FC236}">
                <a16:creationId xmlns:a16="http://schemas.microsoft.com/office/drawing/2014/main" id="{79ED27EE-9087-4D73-963A-B4EBDF442AEA}"/>
              </a:ext>
            </a:extLst>
          </p:cNvPr>
          <p:cNvSpPr txBox="1"/>
          <p:nvPr/>
        </p:nvSpPr>
        <p:spPr>
          <a:xfrm>
            <a:off x="216911" y="5824775"/>
            <a:ext cx="27451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200" dirty="0">
                <a:solidFill>
                  <a:schemeClr val="bg2">
                    <a:lumMod val="50000"/>
                  </a:schemeClr>
                </a:solidFill>
                <a:latin typeface="UD Digi Kyokasho NP-B" panose="02020700000000000000" pitchFamily="18" charset="-128"/>
                <a:ea typeface="UD Digi Kyokasho NP-B" panose="02020700000000000000" pitchFamily="18" charset="-128"/>
              </a:rPr>
              <a:t>分工</a:t>
            </a:r>
            <a:endParaRPr lang="zh-CN" altLang="en-US" sz="3200" dirty="0">
              <a:solidFill>
                <a:schemeClr val="bg2">
                  <a:lumMod val="50000"/>
                </a:schemeClr>
              </a:solidFill>
              <a:latin typeface="UD Digi Kyokasho NP-B" panose="02020700000000000000" pitchFamily="18" charset="-128"/>
              <a:ea typeface="UD Digi Kyokasho NP-B" panose="02020700000000000000" pitchFamily="18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0A66C096-C026-4519-9A02-05D3C224543B}"/>
              </a:ext>
            </a:extLst>
          </p:cNvPr>
          <p:cNvSpPr/>
          <p:nvPr/>
        </p:nvSpPr>
        <p:spPr>
          <a:xfrm>
            <a:off x="-2" y="-1324"/>
            <a:ext cx="2873771" cy="6859324"/>
          </a:xfrm>
          <a:prstGeom prst="rect">
            <a:avLst/>
          </a:prstGeom>
          <a:solidFill>
            <a:srgbClr val="354E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" name="群組 9">
            <a:extLst>
              <a:ext uri="{FF2B5EF4-FFF2-40B4-BE49-F238E27FC236}">
                <a16:creationId xmlns:a16="http://schemas.microsoft.com/office/drawing/2014/main" id="{F6355CAC-12FF-4BCF-AF5D-7D22822BF48F}"/>
              </a:ext>
            </a:extLst>
          </p:cNvPr>
          <p:cNvGrpSpPr/>
          <p:nvPr/>
        </p:nvGrpSpPr>
        <p:grpSpPr>
          <a:xfrm>
            <a:off x="310094" y="601239"/>
            <a:ext cx="1782070" cy="601953"/>
            <a:chOff x="310094" y="601239"/>
            <a:chExt cx="1782070" cy="601953"/>
          </a:xfrm>
        </p:grpSpPr>
        <p:sp>
          <p:nvSpPr>
            <p:cNvPr id="11" name="椭圆 5">
              <a:extLst>
                <a:ext uri="{FF2B5EF4-FFF2-40B4-BE49-F238E27FC236}">
                  <a16:creationId xmlns:a16="http://schemas.microsoft.com/office/drawing/2014/main" id="{F8B5841C-87F2-46AC-8181-C24DE634659C}"/>
                </a:ext>
              </a:extLst>
            </p:cNvPr>
            <p:cNvSpPr/>
            <p:nvPr/>
          </p:nvSpPr>
          <p:spPr>
            <a:xfrm>
              <a:off x="310094" y="601239"/>
              <a:ext cx="517867" cy="494892"/>
            </a:xfrm>
            <a:prstGeom prst="ellipse">
              <a:avLst/>
            </a:prstGeom>
            <a:solidFill>
              <a:srgbClr val="FFBB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solidFill>
                    <a:schemeClr val="bg1"/>
                  </a:solidFill>
                  <a:latin typeface="UD Digi Kyokasho NP-B" panose="02020700000000000000" pitchFamily="18" charset="-128"/>
                  <a:ea typeface="UD Digi Kyokasho NP-B" panose="02020700000000000000" pitchFamily="18" charset="-128"/>
                </a:rPr>
                <a:t>1</a:t>
              </a:r>
              <a:endParaRPr lang="zh-CN" altLang="en-US" sz="2400" dirty="0">
                <a:solidFill>
                  <a:schemeClr val="bg1"/>
                </a:solidFill>
                <a:latin typeface="UD Digi Kyokasho NP-B" panose="02020700000000000000" pitchFamily="18" charset="-128"/>
                <a:ea typeface="UD Digi Kyokasho NP-B" panose="02020700000000000000" pitchFamily="18" charset="-128"/>
              </a:endParaRPr>
            </a:p>
          </p:txBody>
        </p:sp>
        <p:sp>
          <p:nvSpPr>
            <p:cNvPr id="12" name="文本框 6">
              <a:extLst>
                <a:ext uri="{FF2B5EF4-FFF2-40B4-BE49-F238E27FC236}">
                  <a16:creationId xmlns:a16="http://schemas.microsoft.com/office/drawing/2014/main" id="{A109CB1F-775E-4A01-8653-E5D25ED64935}"/>
                </a:ext>
              </a:extLst>
            </p:cNvPr>
            <p:cNvSpPr txBox="1"/>
            <p:nvPr/>
          </p:nvSpPr>
          <p:spPr>
            <a:xfrm>
              <a:off x="1086761" y="618417"/>
              <a:ext cx="100540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TW" altLang="en-US" sz="3200" dirty="0">
                  <a:solidFill>
                    <a:schemeClr val="bg2">
                      <a:lumMod val="50000"/>
                    </a:schemeClr>
                  </a:solidFill>
                  <a:latin typeface="UD Digi Kyokasho NP-B" panose="02020700000000000000" pitchFamily="18" charset="-128"/>
                  <a:ea typeface="UD Digi Kyokasho NP-B" panose="02020700000000000000" pitchFamily="18" charset="-128"/>
                </a:rPr>
                <a:t>主題</a:t>
              </a:r>
              <a:endParaRPr lang="zh-CN" altLang="en-US" sz="3200" dirty="0">
                <a:solidFill>
                  <a:schemeClr val="bg2">
                    <a:lumMod val="50000"/>
                  </a:schemeClr>
                </a:solidFill>
                <a:latin typeface="UD Digi Kyokasho NP-B" panose="02020700000000000000" pitchFamily="18" charset="-128"/>
                <a:ea typeface="UD Digi Kyokasho NP-B" panose="02020700000000000000" pitchFamily="18" charset="-128"/>
              </a:endParaRPr>
            </a:p>
          </p:txBody>
        </p:sp>
      </p:grpSp>
      <p:sp>
        <p:nvSpPr>
          <p:cNvPr id="13" name="椭圆 5">
            <a:extLst>
              <a:ext uri="{FF2B5EF4-FFF2-40B4-BE49-F238E27FC236}">
                <a16:creationId xmlns:a16="http://schemas.microsoft.com/office/drawing/2014/main" id="{965A58E1-66D1-4BD6-80C5-976409A5FB36}"/>
              </a:ext>
            </a:extLst>
          </p:cNvPr>
          <p:cNvSpPr/>
          <p:nvPr/>
        </p:nvSpPr>
        <p:spPr>
          <a:xfrm>
            <a:off x="310094" y="1654934"/>
            <a:ext cx="517867" cy="494893"/>
          </a:xfrm>
          <a:prstGeom prst="ellipse">
            <a:avLst/>
          </a:prstGeom>
          <a:solidFill>
            <a:srgbClr val="FFB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rgbClr val="FEFAEB"/>
                </a:solidFill>
                <a:latin typeface="UD Digi Kyokasho NP-B" panose="02020700000000000000" pitchFamily="18" charset="-128"/>
                <a:ea typeface="UD Digi Kyokasho NP-B" panose="02020700000000000000" pitchFamily="18" charset="-128"/>
              </a:rPr>
              <a:t>2</a:t>
            </a:r>
            <a:endParaRPr lang="zh-CN" altLang="en-US" sz="2400" dirty="0">
              <a:solidFill>
                <a:srgbClr val="FEFAEB"/>
              </a:solidFill>
              <a:latin typeface="UD Digi Kyokasho NP-B" panose="02020700000000000000" pitchFamily="18" charset="-128"/>
              <a:ea typeface="UD Digi Kyokasho NP-B" panose="02020700000000000000" pitchFamily="18" charset="-128"/>
            </a:endParaRPr>
          </a:p>
        </p:txBody>
      </p:sp>
      <p:sp>
        <p:nvSpPr>
          <p:cNvPr id="14" name="文本框 6">
            <a:extLst>
              <a:ext uri="{FF2B5EF4-FFF2-40B4-BE49-F238E27FC236}">
                <a16:creationId xmlns:a16="http://schemas.microsoft.com/office/drawing/2014/main" id="{3342F0C1-BE4C-407F-AE93-088D8D20C17A}"/>
              </a:ext>
            </a:extLst>
          </p:cNvPr>
          <p:cNvSpPr txBox="1"/>
          <p:nvPr/>
        </p:nvSpPr>
        <p:spPr>
          <a:xfrm>
            <a:off x="1134721" y="1649930"/>
            <a:ext cx="10054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3200" dirty="0">
                <a:solidFill>
                  <a:schemeClr val="bg2">
                    <a:lumMod val="50000"/>
                  </a:schemeClr>
                </a:solidFill>
                <a:latin typeface="UD Digi Kyokasho NP-B" panose="02020700000000000000" pitchFamily="18" charset="-128"/>
                <a:ea typeface="UD Digi Kyokasho NP-B" panose="02020700000000000000" pitchFamily="18" charset="-128"/>
              </a:rPr>
              <a:t>動機</a:t>
            </a:r>
            <a:endParaRPr lang="zh-CN" altLang="en-US" sz="3200" dirty="0">
              <a:solidFill>
                <a:schemeClr val="bg2">
                  <a:lumMod val="50000"/>
                </a:schemeClr>
              </a:solidFill>
              <a:latin typeface="UD Digi Kyokasho NP-B" panose="02020700000000000000" pitchFamily="18" charset="-128"/>
              <a:ea typeface="UD Digi Kyokasho NP-B" panose="02020700000000000000" pitchFamily="18" charset="-128"/>
            </a:endParaRPr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898C10F9-B836-49AB-AA43-5E705183E680}"/>
              </a:ext>
            </a:extLst>
          </p:cNvPr>
          <p:cNvGrpSpPr/>
          <p:nvPr/>
        </p:nvGrpSpPr>
        <p:grpSpPr>
          <a:xfrm>
            <a:off x="310094" y="2698597"/>
            <a:ext cx="2807702" cy="584775"/>
            <a:chOff x="310094" y="2698597"/>
            <a:chExt cx="2807702" cy="584775"/>
          </a:xfrm>
        </p:grpSpPr>
        <p:sp>
          <p:nvSpPr>
            <p:cNvPr id="15" name="椭圆 5">
              <a:extLst>
                <a:ext uri="{FF2B5EF4-FFF2-40B4-BE49-F238E27FC236}">
                  <a16:creationId xmlns:a16="http://schemas.microsoft.com/office/drawing/2014/main" id="{2900D65D-3994-48E1-8591-71D63973AF34}"/>
                </a:ext>
              </a:extLst>
            </p:cNvPr>
            <p:cNvSpPr/>
            <p:nvPr/>
          </p:nvSpPr>
          <p:spPr>
            <a:xfrm>
              <a:off x="310094" y="2708630"/>
              <a:ext cx="517867" cy="494893"/>
            </a:xfrm>
            <a:prstGeom prst="ellipse">
              <a:avLst/>
            </a:prstGeom>
            <a:solidFill>
              <a:srgbClr val="FFBB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solidFill>
                    <a:srgbClr val="FEFAEB"/>
                  </a:solidFill>
                  <a:latin typeface="UD Digi Kyokasho NP-B" panose="02020700000000000000" pitchFamily="18" charset="-128"/>
                  <a:ea typeface="UD Digi Kyokasho NP-B" panose="02020700000000000000" pitchFamily="18" charset="-128"/>
                </a:rPr>
                <a:t>3</a:t>
              </a:r>
              <a:endParaRPr lang="zh-CN" altLang="en-US" sz="2400" dirty="0">
                <a:solidFill>
                  <a:srgbClr val="FEFAEB"/>
                </a:solidFill>
                <a:latin typeface="UD Digi Kyokasho NP-B" panose="02020700000000000000" pitchFamily="18" charset="-128"/>
                <a:ea typeface="UD Digi Kyokasho NP-B" panose="02020700000000000000" pitchFamily="18" charset="-128"/>
              </a:endParaRPr>
            </a:p>
          </p:txBody>
        </p:sp>
        <p:sp>
          <p:nvSpPr>
            <p:cNvPr id="16" name="文本框 6">
              <a:extLst>
                <a:ext uri="{FF2B5EF4-FFF2-40B4-BE49-F238E27FC236}">
                  <a16:creationId xmlns:a16="http://schemas.microsoft.com/office/drawing/2014/main" id="{1988244D-4D5B-42BF-9560-79D53BE0CD66}"/>
                </a:ext>
              </a:extLst>
            </p:cNvPr>
            <p:cNvSpPr txBox="1"/>
            <p:nvPr/>
          </p:nvSpPr>
          <p:spPr>
            <a:xfrm>
              <a:off x="372694" y="2698597"/>
              <a:ext cx="274510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3200" dirty="0">
                  <a:solidFill>
                    <a:schemeClr val="bg1"/>
                  </a:solidFill>
                  <a:latin typeface="UD Digi Kyokasho NP-B" panose="02020700000000000000" pitchFamily="18" charset="-128"/>
                  <a:ea typeface="UD Digi Kyokasho NP-B" panose="02020700000000000000" pitchFamily="18" charset="-128"/>
                </a:rPr>
                <a:t>資料來源</a:t>
              </a:r>
              <a:endParaRPr lang="zh-CN" altLang="en-US" sz="3200" dirty="0">
                <a:solidFill>
                  <a:schemeClr val="bg1"/>
                </a:solidFill>
                <a:latin typeface="UD Digi Kyokasho NP-B" panose="02020700000000000000" pitchFamily="18" charset="-128"/>
                <a:ea typeface="UD Digi Kyokasho NP-B" panose="02020700000000000000" pitchFamily="18" charset="-128"/>
              </a:endParaRPr>
            </a:p>
          </p:txBody>
        </p:sp>
      </p:grpSp>
      <p:sp>
        <p:nvSpPr>
          <p:cNvPr id="24" name="椭圆 5">
            <a:extLst>
              <a:ext uri="{FF2B5EF4-FFF2-40B4-BE49-F238E27FC236}">
                <a16:creationId xmlns:a16="http://schemas.microsoft.com/office/drawing/2014/main" id="{7782ED3F-2229-4734-B839-9236C5187C23}"/>
              </a:ext>
            </a:extLst>
          </p:cNvPr>
          <p:cNvSpPr/>
          <p:nvPr/>
        </p:nvSpPr>
        <p:spPr>
          <a:xfrm>
            <a:off x="310094" y="3762326"/>
            <a:ext cx="517867" cy="494892"/>
          </a:xfrm>
          <a:prstGeom prst="ellipse">
            <a:avLst/>
          </a:prstGeom>
          <a:solidFill>
            <a:srgbClr val="FFB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rgbClr val="FEFAEB"/>
                </a:solidFill>
                <a:latin typeface="UD Digi Kyokasho NP-B" panose="02020700000000000000" pitchFamily="18" charset="-128"/>
                <a:ea typeface="UD Digi Kyokasho NP-B" panose="02020700000000000000" pitchFamily="18" charset="-128"/>
              </a:rPr>
              <a:t>4</a:t>
            </a:r>
            <a:endParaRPr lang="zh-CN" altLang="en-US" sz="2400" dirty="0">
              <a:solidFill>
                <a:srgbClr val="FEFAEB"/>
              </a:solidFill>
              <a:latin typeface="UD Digi Kyokasho NP-B" panose="02020700000000000000" pitchFamily="18" charset="-128"/>
              <a:ea typeface="UD Digi Kyokasho NP-B" panose="02020700000000000000" pitchFamily="18" charset="-128"/>
            </a:endParaRPr>
          </a:p>
        </p:txBody>
      </p:sp>
      <p:sp>
        <p:nvSpPr>
          <p:cNvPr id="25" name="椭圆 5">
            <a:extLst>
              <a:ext uri="{FF2B5EF4-FFF2-40B4-BE49-F238E27FC236}">
                <a16:creationId xmlns:a16="http://schemas.microsoft.com/office/drawing/2014/main" id="{014816FC-63D3-4809-882A-F9C2F006AE3D}"/>
              </a:ext>
            </a:extLst>
          </p:cNvPr>
          <p:cNvSpPr/>
          <p:nvPr/>
        </p:nvSpPr>
        <p:spPr>
          <a:xfrm>
            <a:off x="310094" y="4816021"/>
            <a:ext cx="517867" cy="494893"/>
          </a:xfrm>
          <a:prstGeom prst="ellipse">
            <a:avLst/>
          </a:prstGeom>
          <a:solidFill>
            <a:srgbClr val="FFB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rgbClr val="FEFAEB"/>
                </a:solidFill>
                <a:latin typeface="UD Digi Kyokasho NP-B" panose="02020700000000000000" pitchFamily="18" charset="-128"/>
                <a:ea typeface="UD Digi Kyokasho NP-B" panose="02020700000000000000" pitchFamily="18" charset="-128"/>
              </a:rPr>
              <a:t>5</a:t>
            </a:r>
            <a:endParaRPr lang="zh-CN" altLang="en-US" sz="2400" dirty="0">
              <a:solidFill>
                <a:srgbClr val="FEFAEB"/>
              </a:solidFill>
              <a:latin typeface="UD Digi Kyokasho NP-B" panose="02020700000000000000" pitchFamily="18" charset="-128"/>
              <a:ea typeface="UD Digi Kyokasho NP-B" panose="02020700000000000000" pitchFamily="18" charset="-128"/>
            </a:endParaRPr>
          </a:p>
        </p:txBody>
      </p:sp>
      <p:sp>
        <p:nvSpPr>
          <p:cNvPr id="26" name="椭圆 5">
            <a:extLst>
              <a:ext uri="{FF2B5EF4-FFF2-40B4-BE49-F238E27FC236}">
                <a16:creationId xmlns:a16="http://schemas.microsoft.com/office/drawing/2014/main" id="{8DB51E1D-1DFE-4378-B3BC-7252F9A89BC7}"/>
              </a:ext>
            </a:extLst>
          </p:cNvPr>
          <p:cNvSpPr/>
          <p:nvPr/>
        </p:nvSpPr>
        <p:spPr>
          <a:xfrm>
            <a:off x="310094" y="5869717"/>
            <a:ext cx="517867" cy="494893"/>
          </a:xfrm>
          <a:prstGeom prst="ellipse">
            <a:avLst/>
          </a:prstGeom>
          <a:solidFill>
            <a:srgbClr val="FFB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rgbClr val="FEFAEB"/>
                </a:solidFill>
                <a:latin typeface="UD Digi Kyokasho NP-B" panose="02020700000000000000" pitchFamily="18" charset="-128"/>
                <a:ea typeface="UD Digi Kyokasho NP-B" panose="02020700000000000000" pitchFamily="18" charset="-128"/>
              </a:rPr>
              <a:t>6</a:t>
            </a:r>
            <a:endParaRPr lang="zh-CN" altLang="en-US" sz="2400" dirty="0">
              <a:solidFill>
                <a:srgbClr val="FEFAEB"/>
              </a:solidFill>
              <a:latin typeface="UD Digi Kyokasho NP-B" panose="02020700000000000000" pitchFamily="18" charset="-128"/>
              <a:ea typeface="UD Digi Kyokasho NP-B" panose="02020700000000000000" pitchFamily="18" charset="-128"/>
            </a:endParaRPr>
          </a:p>
        </p:txBody>
      </p:sp>
      <p:sp>
        <p:nvSpPr>
          <p:cNvPr id="27" name="文本框 6">
            <a:extLst>
              <a:ext uri="{FF2B5EF4-FFF2-40B4-BE49-F238E27FC236}">
                <a16:creationId xmlns:a16="http://schemas.microsoft.com/office/drawing/2014/main" id="{F0BAF707-689E-4CDF-9BE6-7B91491F9DA5}"/>
              </a:ext>
            </a:extLst>
          </p:cNvPr>
          <p:cNvSpPr txBox="1"/>
          <p:nvPr/>
        </p:nvSpPr>
        <p:spPr>
          <a:xfrm>
            <a:off x="832175" y="3720240"/>
            <a:ext cx="18261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3200" dirty="0">
                <a:solidFill>
                  <a:schemeClr val="bg2">
                    <a:lumMod val="50000"/>
                  </a:schemeClr>
                </a:solidFill>
                <a:latin typeface="UD Digi Kyokasho NP-B" panose="02020700000000000000" pitchFamily="18" charset="-128"/>
                <a:ea typeface="UD Digi Kyokasho NP-B" panose="02020700000000000000" pitchFamily="18" charset="-128"/>
              </a:rPr>
              <a:t>實作想法</a:t>
            </a:r>
            <a:endParaRPr lang="zh-CN" altLang="en-US" sz="3200" dirty="0">
              <a:solidFill>
                <a:schemeClr val="bg2">
                  <a:lumMod val="50000"/>
                </a:schemeClr>
              </a:solidFill>
              <a:latin typeface="UD Digi Kyokasho NP-B" panose="02020700000000000000" pitchFamily="18" charset="-128"/>
              <a:ea typeface="UD Digi Kyokasho NP-B" panose="02020700000000000000" pitchFamily="18" charset="-128"/>
            </a:endParaRPr>
          </a:p>
        </p:txBody>
      </p:sp>
      <p:sp>
        <p:nvSpPr>
          <p:cNvPr id="28" name="文本框 6">
            <a:extLst>
              <a:ext uri="{FF2B5EF4-FFF2-40B4-BE49-F238E27FC236}">
                <a16:creationId xmlns:a16="http://schemas.microsoft.com/office/drawing/2014/main" id="{31C8DD17-E5E1-414A-9B37-780BFFD89D1E}"/>
              </a:ext>
            </a:extLst>
          </p:cNvPr>
          <p:cNvSpPr txBox="1"/>
          <p:nvPr/>
        </p:nvSpPr>
        <p:spPr>
          <a:xfrm>
            <a:off x="817871" y="4758208"/>
            <a:ext cx="18261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3200" dirty="0">
                <a:solidFill>
                  <a:schemeClr val="bg2">
                    <a:lumMod val="50000"/>
                  </a:schemeClr>
                </a:solidFill>
                <a:latin typeface="UD Digi Kyokasho NP-B" panose="02020700000000000000" pitchFamily="18" charset="-128"/>
                <a:ea typeface="UD Digi Kyokasho NP-B" panose="02020700000000000000" pitchFamily="18" charset="-128"/>
              </a:rPr>
              <a:t>進度排程</a:t>
            </a:r>
            <a:endParaRPr lang="zh-CN" altLang="en-US" sz="3200" dirty="0">
              <a:solidFill>
                <a:schemeClr val="bg2">
                  <a:lumMod val="50000"/>
                </a:schemeClr>
              </a:solidFill>
              <a:latin typeface="UD Digi Kyokasho NP-B" panose="02020700000000000000" pitchFamily="18" charset="-128"/>
              <a:ea typeface="UD Digi Kyokasho NP-B" panose="02020700000000000000" pitchFamily="18" charset="-128"/>
            </a:endParaRPr>
          </a:p>
        </p:txBody>
      </p:sp>
      <p:sp>
        <p:nvSpPr>
          <p:cNvPr id="29" name="文本框 6">
            <a:extLst>
              <a:ext uri="{FF2B5EF4-FFF2-40B4-BE49-F238E27FC236}">
                <a16:creationId xmlns:a16="http://schemas.microsoft.com/office/drawing/2014/main" id="{79ED27EE-9087-4D73-963A-B4EBDF442AEA}"/>
              </a:ext>
            </a:extLst>
          </p:cNvPr>
          <p:cNvSpPr txBox="1"/>
          <p:nvPr/>
        </p:nvSpPr>
        <p:spPr>
          <a:xfrm>
            <a:off x="216911" y="5824775"/>
            <a:ext cx="27451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200" dirty="0">
                <a:solidFill>
                  <a:schemeClr val="bg2">
                    <a:lumMod val="50000"/>
                  </a:schemeClr>
                </a:solidFill>
                <a:latin typeface="UD Digi Kyokasho NP-B" panose="02020700000000000000" pitchFamily="18" charset="-128"/>
                <a:ea typeface="UD Digi Kyokasho NP-B" panose="02020700000000000000" pitchFamily="18" charset="-128"/>
              </a:rPr>
              <a:t>分工</a:t>
            </a:r>
            <a:endParaRPr lang="zh-CN" altLang="en-US" sz="3200" dirty="0">
              <a:solidFill>
                <a:schemeClr val="bg2">
                  <a:lumMod val="50000"/>
                </a:schemeClr>
              </a:solidFill>
              <a:latin typeface="UD Digi Kyokasho NP-B" panose="02020700000000000000" pitchFamily="18" charset="-128"/>
              <a:ea typeface="UD Digi Kyokasho NP-B" panose="02020700000000000000" pitchFamily="18" charset="-128"/>
            </a:endParaRPr>
          </a:p>
        </p:txBody>
      </p:sp>
      <p:pic>
        <p:nvPicPr>
          <p:cNvPr id="21" name="Google Shape;103;p19">
            <a:extLst>
              <a:ext uri="{FF2B5EF4-FFF2-40B4-BE49-F238E27FC236}">
                <a16:creationId xmlns:a16="http://schemas.microsoft.com/office/drawing/2014/main" id="{F6866AFA-F8E2-4CD2-BA1B-FDC012EAE1A2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23946" y="601239"/>
            <a:ext cx="959091" cy="959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105;p19">
            <a:extLst>
              <a:ext uri="{FF2B5EF4-FFF2-40B4-BE49-F238E27FC236}">
                <a16:creationId xmlns:a16="http://schemas.microsoft.com/office/drawing/2014/main" id="{E222E2B0-4F3E-41DC-9BDF-FA6CD8147E99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85750" y="3575578"/>
            <a:ext cx="5086258" cy="3033661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95;p18">
            <a:extLst>
              <a:ext uri="{FF2B5EF4-FFF2-40B4-BE49-F238E27FC236}">
                <a16:creationId xmlns:a16="http://schemas.microsoft.com/office/drawing/2014/main" id="{52D8B027-0796-4A7F-84EA-063E162BF632}"/>
              </a:ext>
            </a:extLst>
          </p:cNvPr>
          <p:cNvSpPr txBox="1"/>
          <p:nvPr/>
        </p:nvSpPr>
        <p:spPr>
          <a:xfrm>
            <a:off x="4731559" y="692478"/>
            <a:ext cx="2484489" cy="77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altLang="zh-TW" sz="4400" b="1" dirty="0">
                <a:solidFill>
                  <a:srgbClr val="53815F"/>
                </a:solidFill>
                <a:latin typeface="UD Digi Kyokasho NP-B" panose="02020700000000000000" pitchFamily="18" charset="-128"/>
                <a:ea typeface="UD Digi Kyokasho NP-B" panose="02020700000000000000" pitchFamily="18" charset="-128"/>
              </a:rPr>
              <a:t>Spotify</a:t>
            </a:r>
            <a:endParaRPr sz="4400" b="1" dirty="0">
              <a:solidFill>
                <a:srgbClr val="53815F"/>
              </a:solidFill>
              <a:latin typeface="UD Digi Kyokasho NP-B" panose="02020700000000000000" pitchFamily="18" charset="-128"/>
              <a:ea typeface="UD Digi Kyokasho NP-B" panose="02020700000000000000" pitchFamily="18" charset="-128"/>
            </a:endParaRPr>
          </a:p>
        </p:txBody>
      </p:sp>
      <p:sp>
        <p:nvSpPr>
          <p:cNvPr id="33" name="Google Shape;95;p18">
            <a:extLst>
              <a:ext uri="{FF2B5EF4-FFF2-40B4-BE49-F238E27FC236}">
                <a16:creationId xmlns:a16="http://schemas.microsoft.com/office/drawing/2014/main" id="{B9C9F93E-AE0A-4FB3-851F-B3E65815F73E}"/>
              </a:ext>
            </a:extLst>
          </p:cNvPr>
          <p:cNvSpPr txBox="1"/>
          <p:nvPr/>
        </p:nvSpPr>
        <p:spPr>
          <a:xfrm>
            <a:off x="3623945" y="1764267"/>
            <a:ext cx="6974281" cy="77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altLang="zh-TW" sz="2400" dirty="0"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Spotify for Developers -&gt; Spotify web API</a:t>
            </a:r>
          </a:p>
        </p:txBody>
      </p:sp>
      <p:sp>
        <p:nvSpPr>
          <p:cNvPr id="34" name="Google Shape;97;p18">
            <a:extLst>
              <a:ext uri="{FF2B5EF4-FFF2-40B4-BE49-F238E27FC236}">
                <a16:creationId xmlns:a16="http://schemas.microsoft.com/office/drawing/2014/main" id="{F5C3255B-D2B9-4281-8D3C-AE9ECDABFD48}"/>
              </a:ext>
            </a:extLst>
          </p:cNvPr>
          <p:cNvSpPr txBox="1"/>
          <p:nvPr/>
        </p:nvSpPr>
        <p:spPr>
          <a:xfrm>
            <a:off x="3623946" y="2332181"/>
            <a:ext cx="8009866" cy="1388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zh-TW" altLang="en-US" sz="2400" dirty="0">
                <a:solidFill>
                  <a:schemeClr val="dk1"/>
                </a:solidFill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利用有關助眠的</a:t>
            </a:r>
            <a:r>
              <a:rPr lang="en-US" altLang="zh-TW" sz="2400" dirty="0">
                <a:solidFill>
                  <a:schemeClr val="dk1"/>
                </a:solidFill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sleep playlist</a:t>
            </a:r>
            <a:r>
              <a:rPr lang="zh-TW" altLang="en-US" sz="2400" dirty="0">
                <a:solidFill>
                  <a:schemeClr val="dk1"/>
                </a:solidFill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做為反例，讓神經網路學習歌單中歌曲的音訊特</a:t>
            </a:r>
            <a:r>
              <a:rPr lang="zh-TW" altLang="en-US" sz="2400" dirty="0">
                <a:solidFill>
                  <a:schemeClr val="dk1"/>
                </a:solidFill>
                <a:latin typeface="源泉圓體 TTF Regular" panose="020B0500000000000000" pitchFamily="34" charset="-120"/>
                <a:ea typeface="源泉圓體 TTF Regular" panose="020B0500000000000000" pitchFamily="34" charset="-120"/>
              </a:rPr>
              <a:t>徵</a:t>
            </a:r>
            <a:endParaRPr lang="zh-TW" altLang="en-US" sz="2400" dirty="0">
              <a:solidFill>
                <a:schemeClr val="dk1"/>
              </a:solidFill>
              <a:latin typeface="UD Digi Kyokasho NP-R" panose="02020400000000000000" pitchFamily="18" charset="-128"/>
              <a:ea typeface="UD Digi Kyokasho NP-R" panose="020204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003052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3705946" y="1606010"/>
            <a:ext cx="1210267" cy="1210267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20"/>
          <p:cNvSpPr txBox="1"/>
          <p:nvPr/>
        </p:nvSpPr>
        <p:spPr>
          <a:xfrm>
            <a:off x="3717124" y="4258046"/>
            <a:ext cx="6134422" cy="663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zh-TW" altLang="en-US" sz="3200" dirty="0"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輸出：</a:t>
            </a:r>
            <a:r>
              <a:rPr lang="zh-TW" altLang="en-US" sz="3200" dirty="0">
                <a:solidFill>
                  <a:schemeClr val="dk1"/>
                </a:solidFill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那首歌是否使人感到放鬆</a:t>
            </a:r>
            <a:endParaRPr sz="3200" dirty="0">
              <a:latin typeface="UD Digi Kyokasho NP-R" panose="02020400000000000000" pitchFamily="18" charset="-128"/>
              <a:ea typeface="UD Digi Kyokasho NP-R" panose="02020400000000000000" pitchFamily="18" charset="-128"/>
            </a:endParaRPr>
          </a:p>
        </p:txBody>
      </p:sp>
      <p:pic>
        <p:nvPicPr>
          <p:cNvPr id="113" name="Google Shape;113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9851546" y="3840238"/>
            <a:ext cx="1455367" cy="1455367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0B868C71-0B95-408B-8C69-CF8BFCF0785E}"/>
              </a:ext>
            </a:extLst>
          </p:cNvPr>
          <p:cNvSpPr/>
          <p:nvPr/>
        </p:nvSpPr>
        <p:spPr>
          <a:xfrm>
            <a:off x="-2" y="-1324"/>
            <a:ext cx="2873771" cy="6859324"/>
          </a:xfrm>
          <a:prstGeom prst="rect">
            <a:avLst/>
          </a:prstGeom>
          <a:solidFill>
            <a:srgbClr val="354E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B43C438E-935B-4DCF-B255-A5C02139767F}"/>
              </a:ext>
            </a:extLst>
          </p:cNvPr>
          <p:cNvGrpSpPr/>
          <p:nvPr/>
        </p:nvGrpSpPr>
        <p:grpSpPr>
          <a:xfrm>
            <a:off x="310094" y="601239"/>
            <a:ext cx="1782070" cy="601953"/>
            <a:chOff x="310094" y="601239"/>
            <a:chExt cx="1782070" cy="601953"/>
          </a:xfrm>
        </p:grpSpPr>
        <p:sp>
          <p:nvSpPr>
            <p:cNvPr id="7" name="椭圆 5">
              <a:extLst>
                <a:ext uri="{FF2B5EF4-FFF2-40B4-BE49-F238E27FC236}">
                  <a16:creationId xmlns:a16="http://schemas.microsoft.com/office/drawing/2014/main" id="{26489F55-80C9-48A6-8F00-B7FDD0037130}"/>
                </a:ext>
              </a:extLst>
            </p:cNvPr>
            <p:cNvSpPr/>
            <p:nvPr/>
          </p:nvSpPr>
          <p:spPr>
            <a:xfrm>
              <a:off x="310094" y="601239"/>
              <a:ext cx="517867" cy="494892"/>
            </a:xfrm>
            <a:prstGeom prst="ellipse">
              <a:avLst/>
            </a:prstGeom>
            <a:solidFill>
              <a:srgbClr val="FFBB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solidFill>
                    <a:srgbClr val="FEFAEB"/>
                  </a:solidFill>
                  <a:latin typeface="UD Digi Kyokasho NP-B" panose="02020700000000000000" pitchFamily="18" charset="-128"/>
                  <a:ea typeface="UD Digi Kyokasho NP-B" panose="02020700000000000000" pitchFamily="18" charset="-128"/>
                </a:rPr>
                <a:t>1</a:t>
              </a:r>
              <a:endParaRPr lang="zh-CN" altLang="en-US" sz="2400" dirty="0">
                <a:solidFill>
                  <a:srgbClr val="FEFAEB"/>
                </a:solidFill>
                <a:latin typeface="UD Digi Kyokasho NP-B" panose="02020700000000000000" pitchFamily="18" charset="-128"/>
                <a:ea typeface="UD Digi Kyokasho NP-B" panose="02020700000000000000" pitchFamily="18" charset="-128"/>
              </a:endParaRPr>
            </a:p>
          </p:txBody>
        </p:sp>
        <p:sp>
          <p:nvSpPr>
            <p:cNvPr id="8" name="文本框 6">
              <a:extLst>
                <a:ext uri="{FF2B5EF4-FFF2-40B4-BE49-F238E27FC236}">
                  <a16:creationId xmlns:a16="http://schemas.microsoft.com/office/drawing/2014/main" id="{B732B76D-8267-4564-AED1-F8A37573D569}"/>
                </a:ext>
              </a:extLst>
            </p:cNvPr>
            <p:cNvSpPr txBox="1"/>
            <p:nvPr/>
          </p:nvSpPr>
          <p:spPr>
            <a:xfrm>
              <a:off x="1086761" y="618417"/>
              <a:ext cx="100540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TW" altLang="en-US" sz="3200" dirty="0">
                  <a:solidFill>
                    <a:schemeClr val="bg2">
                      <a:lumMod val="50000"/>
                    </a:schemeClr>
                  </a:solidFill>
                  <a:latin typeface="UD Digi Kyokasho NP-B" panose="02020700000000000000" pitchFamily="18" charset="-128"/>
                  <a:ea typeface="UD Digi Kyokasho NP-B" panose="02020700000000000000" pitchFamily="18" charset="-128"/>
                </a:rPr>
                <a:t>主題</a:t>
              </a:r>
              <a:endParaRPr lang="zh-CN" altLang="en-US" sz="3200" dirty="0">
                <a:solidFill>
                  <a:schemeClr val="bg2">
                    <a:lumMod val="50000"/>
                  </a:schemeClr>
                </a:solidFill>
                <a:latin typeface="UD Digi Kyokasho NP-B" panose="02020700000000000000" pitchFamily="18" charset="-128"/>
                <a:ea typeface="UD Digi Kyokasho NP-B" panose="02020700000000000000" pitchFamily="18" charset="-128"/>
              </a:endParaRPr>
            </a:p>
          </p:txBody>
        </p:sp>
      </p:grpSp>
      <p:sp>
        <p:nvSpPr>
          <p:cNvPr id="9" name="椭圆 5">
            <a:extLst>
              <a:ext uri="{FF2B5EF4-FFF2-40B4-BE49-F238E27FC236}">
                <a16:creationId xmlns:a16="http://schemas.microsoft.com/office/drawing/2014/main" id="{6DE82CBE-429F-4DDF-AC21-16D3A4CD301A}"/>
              </a:ext>
            </a:extLst>
          </p:cNvPr>
          <p:cNvSpPr/>
          <p:nvPr/>
        </p:nvSpPr>
        <p:spPr>
          <a:xfrm>
            <a:off x="310094" y="1654934"/>
            <a:ext cx="517867" cy="494893"/>
          </a:xfrm>
          <a:prstGeom prst="ellipse">
            <a:avLst/>
          </a:prstGeom>
          <a:solidFill>
            <a:srgbClr val="FFB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rgbClr val="FEFAEB"/>
                </a:solidFill>
                <a:latin typeface="UD Digi Kyokasho NP-B" panose="02020700000000000000" pitchFamily="18" charset="-128"/>
                <a:ea typeface="UD Digi Kyokasho NP-B" panose="02020700000000000000" pitchFamily="18" charset="-128"/>
              </a:rPr>
              <a:t>2</a:t>
            </a:r>
            <a:endParaRPr lang="zh-CN" altLang="en-US" sz="2400" dirty="0">
              <a:solidFill>
                <a:srgbClr val="FEFAEB"/>
              </a:solidFill>
              <a:latin typeface="UD Digi Kyokasho NP-B" panose="02020700000000000000" pitchFamily="18" charset="-128"/>
              <a:ea typeface="UD Digi Kyokasho NP-B" panose="02020700000000000000" pitchFamily="18" charset="-128"/>
            </a:endParaRPr>
          </a:p>
        </p:txBody>
      </p:sp>
      <p:sp>
        <p:nvSpPr>
          <p:cNvPr id="10" name="文本框 6">
            <a:extLst>
              <a:ext uri="{FF2B5EF4-FFF2-40B4-BE49-F238E27FC236}">
                <a16:creationId xmlns:a16="http://schemas.microsoft.com/office/drawing/2014/main" id="{8A03538A-8496-4E2A-A2F4-75B95AA161A9}"/>
              </a:ext>
            </a:extLst>
          </p:cNvPr>
          <p:cNvSpPr txBox="1"/>
          <p:nvPr/>
        </p:nvSpPr>
        <p:spPr>
          <a:xfrm>
            <a:off x="1134721" y="1649930"/>
            <a:ext cx="10054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3200" dirty="0">
                <a:solidFill>
                  <a:schemeClr val="bg2">
                    <a:lumMod val="50000"/>
                  </a:schemeClr>
                </a:solidFill>
                <a:latin typeface="UD Digi Kyokasho NP-B" panose="02020700000000000000" pitchFamily="18" charset="-128"/>
                <a:ea typeface="UD Digi Kyokasho NP-B" panose="02020700000000000000" pitchFamily="18" charset="-128"/>
              </a:rPr>
              <a:t>動機</a:t>
            </a:r>
            <a:endParaRPr lang="zh-CN" altLang="en-US" sz="3200" dirty="0">
              <a:solidFill>
                <a:schemeClr val="bg2">
                  <a:lumMod val="50000"/>
                </a:schemeClr>
              </a:solidFill>
              <a:latin typeface="UD Digi Kyokasho NP-B" panose="02020700000000000000" pitchFamily="18" charset="-128"/>
              <a:ea typeface="UD Digi Kyokasho NP-B" panose="02020700000000000000" pitchFamily="18" charset="-128"/>
            </a:endParaRPr>
          </a:p>
        </p:txBody>
      </p: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E1D65D67-05C0-4256-8FD5-9CD27B0A6646}"/>
              </a:ext>
            </a:extLst>
          </p:cNvPr>
          <p:cNvGrpSpPr/>
          <p:nvPr/>
        </p:nvGrpSpPr>
        <p:grpSpPr>
          <a:xfrm>
            <a:off x="310094" y="2698597"/>
            <a:ext cx="2807702" cy="584775"/>
            <a:chOff x="310094" y="2698597"/>
            <a:chExt cx="2807702" cy="584775"/>
          </a:xfrm>
        </p:grpSpPr>
        <p:sp>
          <p:nvSpPr>
            <p:cNvPr id="12" name="椭圆 5">
              <a:extLst>
                <a:ext uri="{FF2B5EF4-FFF2-40B4-BE49-F238E27FC236}">
                  <a16:creationId xmlns:a16="http://schemas.microsoft.com/office/drawing/2014/main" id="{AD14C16B-DD4F-4D08-BFE2-DF25CBE01C58}"/>
                </a:ext>
              </a:extLst>
            </p:cNvPr>
            <p:cNvSpPr/>
            <p:nvPr/>
          </p:nvSpPr>
          <p:spPr>
            <a:xfrm>
              <a:off x="310094" y="2708630"/>
              <a:ext cx="517867" cy="494893"/>
            </a:xfrm>
            <a:prstGeom prst="ellipse">
              <a:avLst/>
            </a:prstGeom>
            <a:solidFill>
              <a:srgbClr val="FFBB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solidFill>
                    <a:srgbClr val="FEFAEB"/>
                  </a:solidFill>
                  <a:latin typeface="UD Digi Kyokasho NP-B" panose="02020700000000000000" pitchFamily="18" charset="-128"/>
                  <a:ea typeface="UD Digi Kyokasho NP-B" panose="02020700000000000000" pitchFamily="18" charset="-128"/>
                </a:rPr>
                <a:t>3</a:t>
              </a:r>
              <a:endParaRPr lang="zh-CN" altLang="en-US" sz="2400" dirty="0">
                <a:solidFill>
                  <a:srgbClr val="FEFAEB"/>
                </a:solidFill>
                <a:latin typeface="UD Digi Kyokasho NP-B" panose="02020700000000000000" pitchFamily="18" charset="-128"/>
                <a:ea typeface="UD Digi Kyokasho NP-B" panose="02020700000000000000" pitchFamily="18" charset="-128"/>
              </a:endParaRPr>
            </a:p>
          </p:txBody>
        </p:sp>
        <p:sp>
          <p:nvSpPr>
            <p:cNvPr id="13" name="文本框 6">
              <a:extLst>
                <a:ext uri="{FF2B5EF4-FFF2-40B4-BE49-F238E27FC236}">
                  <a16:creationId xmlns:a16="http://schemas.microsoft.com/office/drawing/2014/main" id="{342104F5-F301-4667-89D1-002D638B420F}"/>
                </a:ext>
              </a:extLst>
            </p:cNvPr>
            <p:cNvSpPr txBox="1"/>
            <p:nvPr/>
          </p:nvSpPr>
          <p:spPr>
            <a:xfrm>
              <a:off x="372694" y="2698597"/>
              <a:ext cx="274510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3200" dirty="0">
                  <a:solidFill>
                    <a:schemeClr val="bg1"/>
                  </a:solidFill>
                  <a:latin typeface="UD Digi Kyokasho NP-B" panose="02020700000000000000" pitchFamily="18" charset="-128"/>
                  <a:ea typeface="UD Digi Kyokasho NP-B" panose="02020700000000000000" pitchFamily="18" charset="-128"/>
                </a:rPr>
                <a:t>資料來源</a:t>
              </a:r>
              <a:endParaRPr lang="zh-CN" altLang="en-US" sz="3200" dirty="0">
                <a:solidFill>
                  <a:schemeClr val="bg1"/>
                </a:solidFill>
                <a:latin typeface="UD Digi Kyokasho NP-B" panose="02020700000000000000" pitchFamily="18" charset="-128"/>
                <a:ea typeface="UD Digi Kyokasho NP-B" panose="02020700000000000000" pitchFamily="18" charset="-128"/>
              </a:endParaRPr>
            </a:p>
          </p:txBody>
        </p:sp>
      </p:grpSp>
      <p:sp>
        <p:nvSpPr>
          <p:cNvPr id="14" name="椭圆 5">
            <a:extLst>
              <a:ext uri="{FF2B5EF4-FFF2-40B4-BE49-F238E27FC236}">
                <a16:creationId xmlns:a16="http://schemas.microsoft.com/office/drawing/2014/main" id="{D2218462-D036-467A-BAB0-E73E177E81B7}"/>
              </a:ext>
            </a:extLst>
          </p:cNvPr>
          <p:cNvSpPr/>
          <p:nvPr/>
        </p:nvSpPr>
        <p:spPr>
          <a:xfrm>
            <a:off x="310094" y="3762326"/>
            <a:ext cx="517867" cy="494892"/>
          </a:xfrm>
          <a:prstGeom prst="ellipse">
            <a:avLst/>
          </a:prstGeom>
          <a:solidFill>
            <a:srgbClr val="FFB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rgbClr val="FEFAEB"/>
                </a:solidFill>
                <a:latin typeface="UD Digi Kyokasho NP-B" panose="02020700000000000000" pitchFamily="18" charset="-128"/>
                <a:ea typeface="UD Digi Kyokasho NP-B" panose="02020700000000000000" pitchFamily="18" charset="-128"/>
              </a:rPr>
              <a:t>4</a:t>
            </a:r>
            <a:endParaRPr lang="zh-CN" altLang="en-US" sz="2400" dirty="0">
              <a:solidFill>
                <a:srgbClr val="FEFAEB"/>
              </a:solidFill>
              <a:latin typeface="UD Digi Kyokasho NP-B" panose="02020700000000000000" pitchFamily="18" charset="-128"/>
              <a:ea typeface="UD Digi Kyokasho NP-B" panose="02020700000000000000" pitchFamily="18" charset="-128"/>
            </a:endParaRPr>
          </a:p>
        </p:txBody>
      </p:sp>
      <p:sp>
        <p:nvSpPr>
          <p:cNvPr id="15" name="椭圆 5">
            <a:extLst>
              <a:ext uri="{FF2B5EF4-FFF2-40B4-BE49-F238E27FC236}">
                <a16:creationId xmlns:a16="http://schemas.microsoft.com/office/drawing/2014/main" id="{940D4C33-D9F5-4EB0-8745-2A2C99AA679F}"/>
              </a:ext>
            </a:extLst>
          </p:cNvPr>
          <p:cNvSpPr/>
          <p:nvPr/>
        </p:nvSpPr>
        <p:spPr>
          <a:xfrm>
            <a:off x="310094" y="4816021"/>
            <a:ext cx="517867" cy="494893"/>
          </a:xfrm>
          <a:prstGeom prst="ellipse">
            <a:avLst/>
          </a:prstGeom>
          <a:solidFill>
            <a:srgbClr val="FFB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rgbClr val="FEFAEB"/>
                </a:solidFill>
                <a:latin typeface="UD Digi Kyokasho NP-B" panose="02020700000000000000" pitchFamily="18" charset="-128"/>
                <a:ea typeface="UD Digi Kyokasho NP-B" panose="02020700000000000000" pitchFamily="18" charset="-128"/>
              </a:rPr>
              <a:t>5</a:t>
            </a:r>
            <a:endParaRPr lang="zh-CN" altLang="en-US" sz="2400" dirty="0">
              <a:solidFill>
                <a:srgbClr val="FEFAEB"/>
              </a:solidFill>
              <a:latin typeface="UD Digi Kyokasho NP-B" panose="02020700000000000000" pitchFamily="18" charset="-128"/>
              <a:ea typeface="UD Digi Kyokasho NP-B" panose="02020700000000000000" pitchFamily="18" charset="-128"/>
            </a:endParaRPr>
          </a:p>
        </p:txBody>
      </p:sp>
      <p:sp>
        <p:nvSpPr>
          <p:cNvPr id="16" name="椭圆 5">
            <a:extLst>
              <a:ext uri="{FF2B5EF4-FFF2-40B4-BE49-F238E27FC236}">
                <a16:creationId xmlns:a16="http://schemas.microsoft.com/office/drawing/2014/main" id="{14FA69D0-5AE9-4343-81C5-6171E2DE2CDB}"/>
              </a:ext>
            </a:extLst>
          </p:cNvPr>
          <p:cNvSpPr/>
          <p:nvPr/>
        </p:nvSpPr>
        <p:spPr>
          <a:xfrm>
            <a:off x="310094" y="5869717"/>
            <a:ext cx="517867" cy="494893"/>
          </a:xfrm>
          <a:prstGeom prst="ellipse">
            <a:avLst/>
          </a:prstGeom>
          <a:solidFill>
            <a:srgbClr val="FFB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rgbClr val="FEFAEB"/>
                </a:solidFill>
                <a:latin typeface="UD Digi Kyokasho NP-B" panose="02020700000000000000" pitchFamily="18" charset="-128"/>
                <a:ea typeface="UD Digi Kyokasho NP-B" panose="02020700000000000000" pitchFamily="18" charset="-128"/>
              </a:rPr>
              <a:t>6</a:t>
            </a:r>
            <a:endParaRPr lang="zh-CN" altLang="en-US" sz="2400" dirty="0">
              <a:solidFill>
                <a:srgbClr val="FEFAEB"/>
              </a:solidFill>
              <a:latin typeface="UD Digi Kyokasho NP-B" panose="02020700000000000000" pitchFamily="18" charset="-128"/>
              <a:ea typeface="UD Digi Kyokasho NP-B" panose="02020700000000000000" pitchFamily="18" charset="-128"/>
            </a:endParaRPr>
          </a:p>
        </p:txBody>
      </p:sp>
      <p:sp>
        <p:nvSpPr>
          <p:cNvPr id="17" name="文本框 6">
            <a:extLst>
              <a:ext uri="{FF2B5EF4-FFF2-40B4-BE49-F238E27FC236}">
                <a16:creationId xmlns:a16="http://schemas.microsoft.com/office/drawing/2014/main" id="{CC9A4638-44BE-45D1-92A3-EED319AFE1FB}"/>
              </a:ext>
            </a:extLst>
          </p:cNvPr>
          <p:cNvSpPr txBox="1"/>
          <p:nvPr/>
        </p:nvSpPr>
        <p:spPr>
          <a:xfrm>
            <a:off x="832175" y="3720240"/>
            <a:ext cx="18261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3200" dirty="0">
                <a:solidFill>
                  <a:schemeClr val="bg2">
                    <a:lumMod val="50000"/>
                  </a:schemeClr>
                </a:solidFill>
                <a:latin typeface="UD Digi Kyokasho NP-B" panose="02020700000000000000" pitchFamily="18" charset="-128"/>
                <a:ea typeface="UD Digi Kyokasho NP-B" panose="02020700000000000000" pitchFamily="18" charset="-128"/>
              </a:rPr>
              <a:t>實作想法</a:t>
            </a:r>
            <a:endParaRPr lang="zh-CN" altLang="en-US" sz="3200" dirty="0">
              <a:solidFill>
                <a:schemeClr val="bg2">
                  <a:lumMod val="50000"/>
                </a:schemeClr>
              </a:solidFill>
              <a:latin typeface="UD Digi Kyokasho NP-B" panose="02020700000000000000" pitchFamily="18" charset="-128"/>
              <a:ea typeface="UD Digi Kyokasho NP-B" panose="02020700000000000000" pitchFamily="18" charset="-128"/>
            </a:endParaRPr>
          </a:p>
        </p:txBody>
      </p:sp>
      <p:sp>
        <p:nvSpPr>
          <p:cNvPr id="18" name="文本框 6">
            <a:extLst>
              <a:ext uri="{FF2B5EF4-FFF2-40B4-BE49-F238E27FC236}">
                <a16:creationId xmlns:a16="http://schemas.microsoft.com/office/drawing/2014/main" id="{713A9F35-1EAF-482B-9091-F95B87FB8647}"/>
              </a:ext>
            </a:extLst>
          </p:cNvPr>
          <p:cNvSpPr txBox="1"/>
          <p:nvPr/>
        </p:nvSpPr>
        <p:spPr>
          <a:xfrm>
            <a:off x="817871" y="4758208"/>
            <a:ext cx="18261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3200" dirty="0">
                <a:solidFill>
                  <a:schemeClr val="bg2">
                    <a:lumMod val="50000"/>
                  </a:schemeClr>
                </a:solidFill>
                <a:latin typeface="UD Digi Kyokasho NP-B" panose="02020700000000000000" pitchFamily="18" charset="-128"/>
                <a:ea typeface="UD Digi Kyokasho NP-B" panose="02020700000000000000" pitchFamily="18" charset="-128"/>
              </a:rPr>
              <a:t>進度排程</a:t>
            </a:r>
            <a:endParaRPr lang="zh-CN" altLang="en-US" sz="3200" dirty="0">
              <a:solidFill>
                <a:schemeClr val="bg2">
                  <a:lumMod val="50000"/>
                </a:schemeClr>
              </a:solidFill>
              <a:latin typeface="UD Digi Kyokasho NP-B" panose="02020700000000000000" pitchFamily="18" charset="-128"/>
              <a:ea typeface="UD Digi Kyokasho NP-B" panose="02020700000000000000" pitchFamily="18" charset="-128"/>
            </a:endParaRPr>
          </a:p>
        </p:txBody>
      </p:sp>
      <p:sp>
        <p:nvSpPr>
          <p:cNvPr id="19" name="文本框 6">
            <a:extLst>
              <a:ext uri="{FF2B5EF4-FFF2-40B4-BE49-F238E27FC236}">
                <a16:creationId xmlns:a16="http://schemas.microsoft.com/office/drawing/2014/main" id="{8FB9C0E8-D93D-433A-8720-44341B39F143}"/>
              </a:ext>
            </a:extLst>
          </p:cNvPr>
          <p:cNvSpPr txBox="1"/>
          <p:nvPr/>
        </p:nvSpPr>
        <p:spPr>
          <a:xfrm>
            <a:off x="216911" y="5824775"/>
            <a:ext cx="27451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200" dirty="0">
                <a:solidFill>
                  <a:schemeClr val="bg2">
                    <a:lumMod val="50000"/>
                  </a:schemeClr>
                </a:solidFill>
                <a:latin typeface="UD Digi Kyokasho NP-B" panose="02020700000000000000" pitchFamily="18" charset="-128"/>
                <a:ea typeface="UD Digi Kyokasho NP-B" panose="02020700000000000000" pitchFamily="18" charset="-128"/>
              </a:rPr>
              <a:t>分工</a:t>
            </a:r>
            <a:endParaRPr lang="zh-CN" altLang="en-US" sz="3200" dirty="0">
              <a:solidFill>
                <a:schemeClr val="bg2">
                  <a:lumMod val="50000"/>
                </a:schemeClr>
              </a:solidFill>
              <a:latin typeface="UD Digi Kyokasho NP-B" panose="02020700000000000000" pitchFamily="18" charset="-128"/>
              <a:ea typeface="UD Digi Kyokasho NP-B" panose="02020700000000000000" pitchFamily="18" charset="-128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ADE24DEB-FBFC-4BBE-BDE4-29A292AA542C}"/>
              </a:ext>
            </a:extLst>
          </p:cNvPr>
          <p:cNvSpPr/>
          <p:nvPr/>
        </p:nvSpPr>
        <p:spPr>
          <a:xfrm>
            <a:off x="5375439" y="2066250"/>
            <a:ext cx="568777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3200" dirty="0"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輸入：</a:t>
            </a:r>
            <a:r>
              <a:rPr lang="zh-TW" altLang="en-US" sz="3200" dirty="0">
                <a:solidFill>
                  <a:schemeClr val="dk1"/>
                </a:solidFill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一首</a:t>
            </a:r>
            <a:r>
              <a:rPr lang="en-US" altLang="zh-TW" sz="3200" dirty="0" err="1">
                <a:solidFill>
                  <a:schemeClr val="dk1"/>
                </a:solidFill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spotify</a:t>
            </a:r>
            <a:r>
              <a:rPr lang="zh-TW" altLang="en-US" sz="3200" dirty="0">
                <a:solidFill>
                  <a:schemeClr val="dk1"/>
                </a:solidFill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上有的歌曲</a:t>
            </a:r>
            <a:endParaRPr lang="zh-TW" altLang="en-US" sz="3200" dirty="0">
              <a:latin typeface="UD Digi Kyokasho NP-R" panose="02020400000000000000" pitchFamily="18" charset="-128"/>
              <a:ea typeface="UD Digi Kyokasho NP-R" panose="02020400000000000000" pitchFamily="18" charset="-128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我要PPT网 , www.51pptw.com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356</TotalTime>
  <Words>371</Words>
  <Application>Microsoft Office PowerPoint</Application>
  <PresentationFormat>寬螢幕</PresentationFormat>
  <Paragraphs>140</Paragraphs>
  <Slides>16</Slides>
  <Notes>6</Notes>
  <HiddenSlides>0</HiddenSlides>
  <MMClips>1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16</vt:i4>
      </vt:variant>
    </vt:vector>
  </HeadingPairs>
  <TitlesOfParts>
    <vt:vector size="25" baseType="lpstr">
      <vt:lpstr>源泉圓體 TTF Regular</vt:lpstr>
      <vt:lpstr>ZXF Childhood Dream W</vt:lpstr>
      <vt:lpstr>UD Digi Kyokasho NP-R</vt:lpstr>
      <vt:lpstr>Arial</vt:lpstr>
      <vt:lpstr>UD Digi Kyokasho NP-B</vt:lpstr>
      <vt:lpstr>Calibri</vt:lpstr>
      <vt:lpstr>DengXian</vt:lpstr>
      <vt:lpstr>DengXian Light</vt:lpstr>
      <vt:lpstr>我要PPT网 , www.51pptw.com​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Base>雷锋PPT网www.lfppt.com</HyperlinkBase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世界睡眠日主题活动PPT模板</dc:title>
  <dc:creator>我要PPT网</dc:creator>
  <cp:keywords>www.51pptw.com</cp:keywords>
  <cp:lastModifiedBy>盈盈 林</cp:lastModifiedBy>
  <cp:revision>133</cp:revision>
  <dcterms:created xsi:type="dcterms:W3CDTF">2018-02-23T04:14:43Z</dcterms:created>
  <dcterms:modified xsi:type="dcterms:W3CDTF">2020-04-26T15:59:22Z</dcterms:modified>
</cp:coreProperties>
</file>